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9D10E9-CEE9-40E3-A9C9-BDAA86432223}" v="32" dt="2022-08-18T18:17:01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A1F4CD-0708-4339-A47D-25F76AEDB4DB}" type="doc">
      <dgm:prSet loTypeId="urn:microsoft.com/office/officeart/2005/8/layout/hierarchy6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EA33616-6C58-403A-899C-3B7D55F71B27}">
      <dgm:prSet phldrT="[Text]"/>
      <dgm:spPr>
        <a:xfrm>
          <a:off x="4987034" y="53114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BOARD OF DIRECTORS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D5F52E3B-7BE2-4E80-90FF-8306A17CFF8A}" type="parTrans" cxnId="{B5368AB3-6A09-4986-8A56-83DA555636E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63CC27F-84E5-444B-8EA9-ABC32484E352}" type="sibTrans" cxnId="{B5368AB3-6A09-4986-8A56-83DA555636E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0F86B1B-49B7-43DF-ACF7-4EE3EE088B09}">
      <dgm:prSet phldrT="[Text]"/>
      <dgm:spPr>
        <a:xfrm>
          <a:off x="4987034" y="848713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Tony B.                         CEO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46542956-4D0A-47AB-A3ED-D10AF442008F}" type="parTrans" cxnId="{92B01592-BC45-4DEC-B7EC-6B0FFD487805}">
      <dgm:prSet/>
      <dgm:spPr>
        <a:xfrm>
          <a:off x="5367528" y="621399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4E5A346-CDF9-4390-BC55-56597E2AB148}" type="sibTrans" cxnId="{92B01592-BC45-4DEC-B7EC-6B0FFD48780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359C79A-B639-4502-BD0D-96D0D6660719}">
      <dgm:prSet phldrT="[Text]"/>
      <dgm:spPr>
        <a:xfrm>
          <a:off x="6649268" y="1644313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Lori S.     </a:t>
          </a:r>
        </a:p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  VOCATIONAL SERVICES ADMINISTRATOR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CBA9F522-FD44-4ED6-8853-240D53A4B0BB}" type="parTrans" cxnId="{0ED83D3B-305B-488D-B7D9-B94A23CA52BB}">
      <dgm:prSet/>
      <dgm:spPr>
        <a:xfrm>
          <a:off x="5413248" y="1416999"/>
          <a:ext cx="1662234" cy="227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57"/>
              </a:lnTo>
              <a:lnTo>
                <a:pt x="1662234" y="113657"/>
              </a:lnTo>
              <a:lnTo>
                <a:pt x="1662234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393569D-0095-4841-9DCB-417EE81AF1F3}" type="sibTrans" cxnId="{0ED83D3B-305B-488D-B7D9-B94A23CA52B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FDD14FF-EFF4-42EA-9FF2-795732884AA4}">
      <dgm:prSet phldrT="[Text]"/>
      <dgm:spPr>
        <a:xfrm>
          <a:off x="2216643" y="1644313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Kevin M.       </a:t>
          </a:r>
        </a:p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FINANCIAL SERVICES ADMINISTRATOR</a:t>
          </a:r>
        </a:p>
      </dgm:t>
    </dgm:pt>
    <dgm:pt modelId="{E8D459AC-DF15-4BAC-A784-3D67EF785CD7}" type="parTrans" cxnId="{A180DE62-67D8-4A4C-99CB-9ADD85AC76E1}">
      <dgm:prSet/>
      <dgm:spPr>
        <a:xfrm>
          <a:off x="2642857" y="1416999"/>
          <a:ext cx="2770390" cy="227314"/>
        </a:xfrm>
        <a:custGeom>
          <a:avLst/>
          <a:gdLst/>
          <a:ahLst/>
          <a:cxnLst/>
          <a:rect l="0" t="0" r="0" b="0"/>
          <a:pathLst>
            <a:path>
              <a:moveTo>
                <a:pt x="2770390" y="0"/>
              </a:moveTo>
              <a:lnTo>
                <a:pt x="2770390" y="113657"/>
              </a:lnTo>
              <a:lnTo>
                <a:pt x="0" y="113657"/>
              </a:lnTo>
              <a:lnTo>
                <a:pt x="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F9383C0-DD89-4D5A-95BA-D81DF8057B9C}" type="sibTrans" cxnId="{A180DE62-67D8-4A4C-99CB-9ADD85AC76E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CA52B6F-4263-475B-B4ED-E31428A918FC}">
      <dgm:prSet phldrT="[Text]"/>
      <dgm:spPr>
        <a:xfrm>
          <a:off x="3324799" y="1644313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Val S.                  </a:t>
          </a:r>
        </a:p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QUALITY SERVICES ADMINISTRATOR</a:t>
          </a:r>
        </a:p>
      </dgm:t>
    </dgm:pt>
    <dgm:pt modelId="{0C9CDA43-6038-4017-9670-0E09A535BCC4}" type="parTrans" cxnId="{6BAF2974-8C30-49BD-B227-BF14769F533B}">
      <dgm:prSet/>
      <dgm:spPr>
        <a:xfrm>
          <a:off x="3751013" y="1416999"/>
          <a:ext cx="1662234" cy="227314"/>
        </a:xfrm>
        <a:custGeom>
          <a:avLst/>
          <a:gdLst/>
          <a:ahLst/>
          <a:cxnLst/>
          <a:rect l="0" t="0" r="0" b="0"/>
          <a:pathLst>
            <a:path>
              <a:moveTo>
                <a:pt x="1662234" y="0"/>
              </a:moveTo>
              <a:lnTo>
                <a:pt x="1662234" y="113657"/>
              </a:lnTo>
              <a:lnTo>
                <a:pt x="0" y="113657"/>
              </a:lnTo>
              <a:lnTo>
                <a:pt x="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51D46D1-ED4B-4781-8987-EAAD778E0AA2}" type="sibTrans" cxnId="{6BAF2974-8C30-49BD-B227-BF14769F533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5D1853C-D0E3-4AC2-B09F-EF4001017E27}">
      <dgm:prSet phldrT="[Text]"/>
      <dgm:spPr>
        <a:xfrm>
          <a:off x="4432955" y="1644313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Tennille W. RESIDENTIAL SERVICES ADMINISTRATOR</a:t>
          </a:r>
        </a:p>
      </dgm:t>
    </dgm:pt>
    <dgm:pt modelId="{6915D25D-EB42-48EE-BAD8-CD11C5C2C7EF}" type="parTrans" cxnId="{6E91B21E-548C-4A52-8212-77548EB366B7}">
      <dgm:prSet/>
      <dgm:spPr>
        <a:xfrm>
          <a:off x="4859169" y="1416999"/>
          <a:ext cx="554078" cy="227314"/>
        </a:xfrm>
        <a:custGeom>
          <a:avLst/>
          <a:gdLst/>
          <a:ahLst/>
          <a:cxnLst/>
          <a:rect l="0" t="0" r="0" b="0"/>
          <a:pathLst>
            <a:path>
              <a:moveTo>
                <a:pt x="554078" y="0"/>
              </a:moveTo>
              <a:lnTo>
                <a:pt x="554078" y="113657"/>
              </a:lnTo>
              <a:lnTo>
                <a:pt x="0" y="113657"/>
              </a:lnTo>
              <a:lnTo>
                <a:pt x="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BFDEA39-4F89-4585-96F3-3A8874DD52B9}" type="sibTrans" cxnId="{6E91B21E-548C-4A52-8212-77548EB366B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BB4ECDE-B3BF-4E82-A5DC-AC5CDADF6778}">
      <dgm:prSet phldrT="[Text]"/>
      <dgm:spPr>
        <a:xfrm>
          <a:off x="5541112" y="1644313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Michelle S.       DIRECTOR OF COMMUNITY  NURSING</a:t>
          </a:r>
        </a:p>
      </dgm:t>
    </dgm:pt>
    <dgm:pt modelId="{CB867CBD-2041-41E3-8192-28602FA50F31}" type="parTrans" cxnId="{3EDF31DD-E5DB-4095-8D35-C4F5A0B200B7}">
      <dgm:prSet/>
      <dgm:spPr>
        <a:xfrm>
          <a:off x="5413248" y="1416999"/>
          <a:ext cx="554078" cy="227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57"/>
              </a:lnTo>
              <a:lnTo>
                <a:pt x="554078" y="113657"/>
              </a:lnTo>
              <a:lnTo>
                <a:pt x="554078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B8D2848-A4BC-435D-82B7-6A3C09D0221B}" type="sibTrans" cxnId="{3EDF31DD-E5DB-4095-8D35-C4F5A0B200B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38372B0-D5D9-4099-AAB1-05C30053E9D1}">
      <dgm:prSet phldrT="[Text]"/>
      <dgm:spPr>
        <a:xfrm>
          <a:off x="7757424" y="1644313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Dave S</a:t>
          </a: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.                 </a:t>
          </a:r>
        </a:p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YOUTH SERVICES COORDINATOR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3FE07E5C-4951-469B-9163-7D7F3F53D17B}" type="parTrans" cxnId="{11A9D183-03D2-49E8-A59B-623C8A0FA94D}">
      <dgm:prSet/>
      <dgm:spPr>
        <a:xfrm>
          <a:off x="5413248" y="1416999"/>
          <a:ext cx="2770390" cy="227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57"/>
              </a:lnTo>
              <a:lnTo>
                <a:pt x="2770390" y="113657"/>
              </a:lnTo>
              <a:lnTo>
                <a:pt x="277039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60D0EB21-F2D5-4458-9334-D09307202F54}" type="sibTrans" cxnId="{11A9D183-03D2-49E8-A59B-623C8A0FA94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3A23AFD-7CBD-4F86-BF87-E9E369BE760D}">
      <dgm:prSet phldrT="[Text]"/>
      <dgm:spPr>
        <a:xfrm>
          <a:off x="8865581" y="1644313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David W.        PROPERTY MANAGER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A83CB9F4-2E02-484F-809E-080F755D47B8}" type="parTrans" cxnId="{30041DF3-CEE7-46F3-AC6E-D69014660EB9}">
      <dgm:prSet/>
      <dgm:spPr>
        <a:xfrm>
          <a:off x="5413248" y="1416999"/>
          <a:ext cx="3878547" cy="227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57"/>
              </a:lnTo>
              <a:lnTo>
                <a:pt x="3878547" y="113657"/>
              </a:lnTo>
              <a:lnTo>
                <a:pt x="3878547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A9EF690-6091-4D8D-9133-35DCF6B44426}" type="sibTrans" cxnId="{30041DF3-CEE7-46F3-AC6E-D69014660EB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4849BB2-8D3B-455D-B359-38F1C93FA50B}">
      <dgm:prSet phldrT="[Text]"/>
      <dgm:spPr>
        <a:xfrm>
          <a:off x="9973737" y="24399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STAFF TRAINERS</a:t>
          </a:r>
        </a:p>
      </dgm:t>
    </dgm:pt>
    <dgm:pt modelId="{D4BAAF9B-659E-42F4-9AC4-BC0CE9DD26DE}" type="parTrans" cxnId="{729DD9FF-8B2A-4F50-B7F2-E2EAF7BD63D9}">
      <dgm:prSet/>
      <dgm:spPr>
        <a:xfrm>
          <a:off x="10354231" y="2212598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5148868-EC73-4F0D-A655-865E06517B93}" type="sibTrans" cxnId="{729DD9FF-8B2A-4F50-B7F2-E2EAF7BD63D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37809E1-4D8F-4038-9C27-44E883EF2227}">
      <dgm:prSet phldrT="[Text]"/>
      <dgm:spPr>
        <a:xfrm>
          <a:off x="2216643" y="32355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PAYROLL COORDINATOR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C8353A56-1D04-46A5-B672-7E81CFF8B981}" type="parTrans" cxnId="{62B1493A-FAE4-4F4A-92B5-05391061C8EC}">
      <dgm:prSet/>
      <dgm:spPr>
        <a:xfrm>
          <a:off x="2597137" y="30081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6DC5FCC8-0F47-4CAE-B96F-5D47A2FE8E97}" type="sibTrans" cxnId="{62B1493A-FAE4-4F4A-92B5-05391061C8E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5037876-4FCD-4207-B178-94C966A2D8B8}">
      <dgm:prSet phldrT="[Text]"/>
      <dgm:spPr>
        <a:xfrm>
          <a:off x="2216643" y="4031111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A/R &amp; A/P COORDINATORS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57F80EBC-86F4-4926-8FA5-A32FD05CDB65}" type="parTrans" cxnId="{50E5D99B-40F1-474C-9DE2-7A6041554902}">
      <dgm:prSet/>
      <dgm:spPr>
        <a:xfrm>
          <a:off x="2597137" y="38037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BCA11E4-5A21-4F88-9F78-C3FD3744B426}" type="sibTrans" cxnId="{50E5D99B-40F1-474C-9DE2-7A6041554902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678240F-2EB5-407C-AF0D-1611148A09A4}">
      <dgm:prSet phldrT="[Text]"/>
      <dgm:spPr>
        <a:xfrm>
          <a:off x="2216643" y="4826710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NETWORK ADMINISTRATOR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772BF0DC-97BC-4B12-BD23-CC4575ABD55A}" type="parTrans" cxnId="{689F3909-2D71-45DA-B573-2B3B3523A891}">
      <dgm:prSet/>
      <dgm:spPr>
        <a:xfrm>
          <a:off x="2597137" y="4599396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F5F16FD-25C1-42AF-A2DA-22ACCA5BF894}" type="sibTrans" cxnId="{689F3909-2D71-45DA-B573-2B3B3523A89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8C7D16F-3393-44BF-8ABD-321FFBCA7307}">
      <dgm:prSet phldrT="[Text]"/>
      <dgm:spPr>
        <a:xfrm>
          <a:off x="2216643" y="5622310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ACCOUNTING CLERK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383F1DBF-7AE4-400E-B102-3E592D29DBEB}" type="parTrans" cxnId="{9337B340-70CA-4CCB-8AF7-72D6311C701E}">
      <dgm:prSet/>
      <dgm:spPr>
        <a:xfrm>
          <a:off x="2597137" y="5394996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85822DA-B7FD-4FE0-9FEE-19ACBD6C52D1}" type="sibTrans" cxnId="{9337B340-70CA-4CCB-8AF7-72D6311C701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F27691A-6D4B-4E68-AE35-34DB37BEDDDA}">
      <dgm:prSet phldrT="[Text]"/>
      <dgm:spPr>
        <a:xfrm>
          <a:off x="3324799" y="24399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PROGRAM COORDINATORS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11DFEDDB-6015-4012-AEAC-ABED830BA336}" type="parTrans" cxnId="{104F37BC-F367-4995-BC09-32824D68D91E}">
      <dgm:prSet/>
      <dgm:spPr>
        <a:xfrm>
          <a:off x="3705293" y="2212598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54F076F-02BE-454B-9994-86C4E1EC4FDE}" type="sibTrans" cxnId="{104F37BC-F367-4995-BC09-32824D68D91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CFC779F-AC4D-4BE7-8899-C4C85576276A}">
      <dgm:prSet phldrT="[Text]"/>
      <dgm:spPr>
        <a:xfrm>
          <a:off x="3324799" y="32355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BEHAVIOR ANALYSTS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B9493809-BB4B-4178-8C2B-13E4D3F6F288}" type="parTrans" cxnId="{6510E87D-78CA-41FF-A9E5-723A595EE281}">
      <dgm:prSet/>
      <dgm:spPr>
        <a:xfrm>
          <a:off x="3705293" y="30081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E2084BE-D408-478B-A8AE-EA83B587C712}" type="sibTrans" cxnId="{6510E87D-78CA-41FF-A9E5-723A595EE28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B2ADE05-063B-4DEB-88AC-5D143F6204D1}">
      <dgm:prSet phldrT="[Text]"/>
      <dgm:spPr>
        <a:xfrm>
          <a:off x="3324799" y="4031111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PC TECH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B43E6243-EC7F-4FF9-8C85-927DA99271A0}" type="parTrans" cxnId="{735A0FAA-81AB-4804-9CA7-1CB5E5B45D99}">
      <dgm:prSet/>
      <dgm:spPr>
        <a:xfrm>
          <a:off x="3705293" y="38037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52CA5AA-3961-412D-B503-98B54F098260}" type="sibTrans" cxnId="{735A0FAA-81AB-4804-9CA7-1CB5E5B45D9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6D4B82D-17FE-4F8E-9348-5A50CCD024E6}">
      <dgm:prSet phldrT="[Text]"/>
      <dgm:spPr>
        <a:xfrm>
          <a:off x="3324799" y="4826710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SUPPORT SERVICES SECRETARY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02B3056E-216E-4541-9C26-8CFA14326BE3}" type="parTrans" cxnId="{C7CA36B6-327A-4B2C-A47F-7DC777AADE41}">
      <dgm:prSet/>
      <dgm:spPr>
        <a:xfrm>
          <a:off x="3705293" y="4599396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A5B24AE-3BB9-4C29-9C36-3747C0834E0C}" type="sibTrans" cxnId="{C7CA36B6-327A-4B2C-A47F-7DC777AADE4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7ED5117-ADA6-42BB-A91A-DF7D95DB2623}">
      <dgm:prSet phldrT="[Text]"/>
      <dgm:spPr>
        <a:xfrm>
          <a:off x="4432955" y="24399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TEAM LEADER II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1D7411F2-628B-45B7-A92F-03B9A96CE5AD}" type="parTrans" cxnId="{0A5F59E3-2467-41BD-86DB-E4AE90A30753}">
      <dgm:prSet/>
      <dgm:spPr>
        <a:xfrm>
          <a:off x="4813449" y="2212598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BCB7AC5-6F76-4D75-BDD2-A5C5906A4236}" type="sibTrans" cxnId="{0A5F59E3-2467-41BD-86DB-E4AE90A30753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BE2F41A-D13D-41A8-B7E9-109F82B0CC3F}">
      <dgm:prSet phldrT="[Text]"/>
      <dgm:spPr>
        <a:xfrm>
          <a:off x="4432955" y="32355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RESIDENTIAL SUPERVISORS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93944977-1510-4DB7-B203-EB58CDBECB33}" type="parTrans" cxnId="{7CD175E8-E6DF-4237-A710-279A145D25B0}">
      <dgm:prSet/>
      <dgm:spPr>
        <a:xfrm>
          <a:off x="4813449" y="30081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75EB052-6651-4BE6-AB20-DCF441960ED4}" type="sibTrans" cxnId="{7CD175E8-E6DF-4237-A710-279A145D25B0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4C690ECF-2D1B-4A5D-8D57-BB66729BD575}">
      <dgm:prSet phldrT="[Text]"/>
      <dgm:spPr>
        <a:xfrm>
          <a:off x="4432955" y="4031111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REP PAYEE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889AF61B-302D-4D2F-9414-155250F62E67}" type="parTrans" cxnId="{3B0BDA91-F3D7-494E-B579-FB196CDBDD79}">
      <dgm:prSet/>
      <dgm:spPr>
        <a:xfrm>
          <a:off x="4813449" y="38037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B629E7D-37B9-4761-A8FF-A29783813DEF}" type="sibTrans" cxnId="{3B0BDA91-F3D7-494E-B579-FB196CDBDD7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325A64A-05C7-46C8-8F5B-BEE28FCB14D8}">
      <dgm:prSet phldrT="[Text]"/>
      <dgm:spPr>
        <a:xfrm>
          <a:off x="5541112" y="24399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NURSES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44AA3883-191D-4691-A5E6-5CD27327D9E2}" type="parTrans" cxnId="{7A5D56E5-76E4-424C-A397-7E9027D3ED6E}">
      <dgm:prSet/>
      <dgm:spPr>
        <a:xfrm>
          <a:off x="5921606" y="2212598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06D0A42-81C4-4B8A-BC3F-C86E95F52407}" type="sibTrans" cxnId="{7A5D56E5-76E4-424C-A397-7E9027D3ED6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5514F7E-5874-41C3-BC30-BB65A4040283}">
      <dgm:prSet phldrT="[Text]"/>
      <dgm:spPr>
        <a:xfrm>
          <a:off x="6649268" y="4826710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DAY PROGRAM SUPERVISOR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E52398AE-B18D-4810-932F-311C24694340}" type="parTrans" cxnId="{4EF94DB0-46C5-4E7D-8C36-A518E9799A6C}">
      <dgm:prSet/>
      <dgm:spPr>
        <a:xfrm>
          <a:off x="7029762" y="4599396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36922A68-3B0E-461F-BC0F-E8F6AD18D164}" type="sibTrans" cxnId="{4EF94DB0-46C5-4E7D-8C36-A518E9799A6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7D9A1B3-0EBC-471C-A76B-D9A4FC9F73A3}">
      <dgm:prSet phldrT="[Text]"/>
      <dgm:spPr>
        <a:xfrm>
          <a:off x="6649268" y="24399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EMPLOYMANT COORDINATOR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E265AA90-0F18-4340-B959-41F0C4267BFB}" type="parTrans" cxnId="{2C7170A6-2AE9-43D1-A6EB-A9B144CB09EC}">
      <dgm:prSet/>
      <dgm:spPr>
        <a:xfrm>
          <a:off x="7029762" y="2212598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F7ECF0C-B528-4F79-A0AA-34FCCD3C00AE}" type="sibTrans" cxnId="{2C7170A6-2AE9-43D1-A6EB-A9B144CB09E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F518A8B-FF4B-49BF-8751-DA289142324B}">
      <dgm:prSet phldrT="[Text]"/>
      <dgm:spPr>
        <a:xfrm>
          <a:off x="6649268" y="32355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ADMINISTARTIVE ASSISTANT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61E93F3B-FD6D-40C8-8CF5-F2BE362A073E}" type="parTrans" cxnId="{C23D7D79-B9E7-4C25-868F-0A12006E1486}">
      <dgm:prSet/>
      <dgm:spPr>
        <a:xfrm>
          <a:off x="7029762" y="30081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786899C-684C-4321-B4FE-66D3CEAB33AD}" type="sibTrans" cxnId="{C23D7D79-B9E7-4C25-868F-0A12006E1486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3530FA2E-F324-47C3-8420-48809E68461B}">
      <dgm:prSet phldrT="[Text]"/>
      <dgm:spPr>
        <a:xfrm>
          <a:off x="6649268" y="4031111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VOCATIONAL CONTRACTS COORDINATOR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E1ED401C-D0F2-4912-9F6E-092031B46E6E}" type="parTrans" cxnId="{0601ACBB-6B08-4B1D-9842-AE0EE72754C0}">
      <dgm:prSet/>
      <dgm:spPr>
        <a:xfrm>
          <a:off x="7029762" y="38037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09ADE96-C605-4562-9041-E8B891ADA8F8}" type="sibTrans" cxnId="{0601ACBB-6B08-4B1D-9842-AE0EE72754C0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A6CED7B-FE8D-42B1-A331-37F4545D111D}">
      <dgm:prSet phldrT="[Text]"/>
      <dgm:spPr>
        <a:xfrm>
          <a:off x="7757424" y="24399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PROGRAM COORDINATORS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A5589BBB-158D-46B8-83F1-4D17975D0182}" type="parTrans" cxnId="{54CB7C12-62CD-4B73-BF2E-1C33991811E5}">
      <dgm:prSet/>
      <dgm:spPr>
        <a:xfrm>
          <a:off x="8137918" y="2212598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D2950AC-00CF-4F31-9C35-86E617E48425}" type="sibTrans" cxnId="{54CB7C12-62CD-4B73-BF2E-1C33991811E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542F989-0BC2-4E9F-9695-BFBC141F7357}">
      <dgm:prSet phldrT="[Text]"/>
      <dgm:spPr>
        <a:xfrm>
          <a:off x="7757424" y="32355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SUPERVISOR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FB27163C-60A4-40E1-9249-86C087A28B70}" type="parTrans" cxnId="{96E248DC-12FB-4758-83E1-33AE5088FC86}">
      <dgm:prSet/>
      <dgm:spPr>
        <a:xfrm>
          <a:off x="8137918" y="30081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9A2FA26-19B8-435B-9161-FB356CFF83A8}" type="sibTrans" cxnId="{96E248DC-12FB-4758-83E1-33AE5088FC86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2A4CFF5-0AF7-4849-95F0-36EAFF44C25C}">
      <dgm:prSet phldrT="[Text]"/>
      <dgm:spPr>
        <a:xfrm>
          <a:off x="9973737" y="1644313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Lauren D.                </a:t>
          </a: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HUMAN RESOURCES COORDINATOR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23223E78-43DF-4850-B34D-4E223B943280}" type="parTrans" cxnId="{712D50A4-9A3A-44FB-B8E4-7DFEA5E71099}">
      <dgm:prSet/>
      <dgm:spPr>
        <a:xfrm>
          <a:off x="5413248" y="1416999"/>
          <a:ext cx="4986703" cy="227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57"/>
              </a:lnTo>
              <a:lnTo>
                <a:pt x="4986703" y="113657"/>
              </a:lnTo>
              <a:lnTo>
                <a:pt x="4986703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B0D1BDB9-1E91-419E-84A5-490C34421EF1}" type="sibTrans" cxnId="{712D50A4-9A3A-44FB-B8E4-7DFEA5E7109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A9B37E5-F578-4465-807B-BFA83FB66294}">
      <dgm:prSet phldrT="[Text]"/>
      <dgm:spPr>
        <a:xfrm>
          <a:off x="8865581" y="24399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MAINTENANCE PERSONNEL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0D96853B-CF90-46B6-B3AA-9CC7A671FC4B}" type="parTrans" cxnId="{80B76728-3129-405E-AA63-D10A39578454}">
      <dgm:prSet/>
      <dgm:spPr>
        <a:xfrm>
          <a:off x="9246075" y="2212598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4042622-E5EF-4B38-A0EE-70F2570329F3}" type="sibTrans" cxnId="{80B76728-3129-405E-AA63-D10A39578454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B672CBD-332C-4097-B667-87C246921E29}">
      <dgm:prSet phldrT="[Text]"/>
      <dgm:spPr>
        <a:xfrm>
          <a:off x="8865581" y="32355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LEASING SPECIALIST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78E35411-ED04-42C3-8D8B-69FE8DDF80D2}" type="parTrans" cxnId="{8CBDA0D6-AD72-48D3-8430-3BC2D9EC2B6E}">
      <dgm:prSet/>
      <dgm:spPr>
        <a:xfrm>
          <a:off x="9246075" y="30081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7380874-22E8-4FAD-9CB7-46BF86722F49}" type="sibTrans" cxnId="{8CBDA0D6-AD72-48D3-8430-3BC2D9EC2B6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A80FCE8-410A-48E4-B621-3323F99C2B38}">
      <dgm:prSet phldrT="[Text]"/>
      <dgm:spPr>
        <a:xfrm>
          <a:off x="2216643" y="24399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SENIOR ACCOUNTANT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197E7E40-466F-43F3-849C-22F71B1EAA4A}" type="parTrans" cxnId="{8B2C941D-4D80-42AD-B243-751217DC10D5}">
      <dgm:prSet/>
      <dgm:spPr>
        <a:xfrm>
          <a:off x="2597137" y="2212598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8D16DAF-B0FE-40ED-8CED-96D3E271E012}" type="sibTrans" cxnId="{8B2C941D-4D80-42AD-B243-751217DC10D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3852BAB-9532-4C04-9D67-F91B89920A5B}">
      <dgm:prSet phldrT="[Text]"/>
      <dgm:spPr>
        <a:xfrm>
          <a:off x="4432955" y="4826710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DSP’S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2A8CAF9C-E0A3-43AF-BA1B-552EBF2EFAE0}" type="parTrans" cxnId="{4515CA7F-AE31-43A1-BBEA-53AED7BFAF5B}">
      <dgm:prSet/>
      <dgm:spPr>
        <a:xfrm>
          <a:off x="4813449" y="4599396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12E7684-BCFD-4B2A-9C8F-2ADEFC5490CD}" type="sibTrans" cxnId="{4515CA7F-AE31-43A1-BBEA-53AED7BFAF5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7FB18CD-680B-40C2-AC02-CA1804E3518A}">
      <dgm:prSet phldrT="[Text]"/>
      <dgm:spPr>
        <a:xfrm>
          <a:off x="7757424" y="4031111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Youth Mentors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D8BD67E1-C114-45F7-B775-691AC98720C7}" type="parTrans" cxnId="{78A03B92-600B-48C3-9C96-1FB3AE19E99C}">
      <dgm:prSet/>
      <dgm:spPr>
        <a:xfrm>
          <a:off x="8137918" y="38037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6FFC8D7A-5987-4B8A-AE46-C5A5068FB3AB}" type="sibTrans" cxnId="{78A03B92-600B-48C3-9C96-1FB3AE19E99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715B335-914E-42B4-BAF8-6E8E2BE502CC}">
      <dgm:prSet phldrT="[Text]"/>
      <dgm:spPr>
        <a:xfrm>
          <a:off x="6649268" y="5622310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DSP’S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DB7395B0-0D93-466A-851F-0CDB105CD33D}" type="parTrans" cxnId="{32A5D98E-33F2-4DD9-A1A3-385A33FF4D4D}">
      <dgm:prSet/>
      <dgm:spPr>
        <a:xfrm>
          <a:off x="7029762" y="5394996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5701169-19E7-40AB-8F69-F1A344F60C98}" type="sibTrans" cxnId="{32A5D98E-33F2-4DD9-A1A3-385A33FF4D4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F226BE2-A258-42A9-9723-E17B43D0115D}">
      <dgm:prSet phldrT="[Text]"/>
      <dgm:spPr>
        <a:xfrm>
          <a:off x="330" y="1644313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Bryan W. </a:t>
          </a: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MANCHESTER DIRECTOR</a:t>
          </a:r>
        </a:p>
      </dgm:t>
    </dgm:pt>
    <dgm:pt modelId="{3CC33342-B0B2-4BAE-B355-9FEAE4A17770}" type="parTrans" cxnId="{20F2A9C5-FE3F-4FDD-921F-F56ADB8D57CE}">
      <dgm:prSet/>
      <dgm:spPr>
        <a:xfrm>
          <a:off x="426544" y="1416999"/>
          <a:ext cx="4986703" cy="227314"/>
        </a:xfrm>
        <a:custGeom>
          <a:avLst/>
          <a:gdLst/>
          <a:ahLst/>
          <a:cxnLst/>
          <a:rect l="0" t="0" r="0" b="0"/>
          <a:pathLst>
            <a:path>
              <a:moveTo>
                <a:pt x="4986703" y="0"/>
              </a:moveTo>
              <a:lnTo>
                <a:pt x="4986703" y="113657"/>
              </a:lnTo>
              <a:lnTo>
                <a:pt x="0" y="113657"/>
              </a:lnTo>
              <a:lnTo>
                <a:pt x="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0CEEB13-82F4-4963-B56D-47A74BE1B017}" type="sibTrans" cxnId="{20F2A9C5-FE3F-4FDD-921F-F56ADB8D57C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E093397-955F-4B39-9222-4EA8A2C39C8D}">
      <dgm:prSet phldrT="[Text]"/>
      <dgm:spPr>
        <a:xfrm>
          <a:off x="330" y="24399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ADMINISTRATIVE ASSISTANT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6100D4C2-0F6E-4CE6-B819-755F9A5454DC}" type="parTrans" cxnId="{53B58812-ACA9-430E-8BA7-74FD18A4E595}">
      <dgm:prSet/>
      <dgm:spPr>
        <a:xfrm>
          <a:off x="380824" y="2212598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83B1930-F5A9-4E17-AA7B-8193C512882B}" type="sibTrans" cxnId="{53B58812-ACA9-430E-8BA7-74FD18A4E59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F35B143-8EA7-4A6A-A789-3C5EAC627CFA}">
      <dgm:prSet phldrT="[Text]"/>
      <dgm:spPr>
        <a:xfrm>
          <a:off x="330" y="32355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CLINICAL STAFF	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90918A2F-9238-4929-A5A1-323078E6F5E2}" type="parTrans" cxnId="{4727A7A1-4707-46E6-A18E-DA5A94D60682}">
      <dgm:prSet/>
      <dgm:spPr>
        <a:xfrm>
          <a:off x="380824" y="30081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C7F0C3A-64BF-46A8-B823-06E028432BEC}" type="sibTrans" cxnId="{4727A7A1-4707-46E6-A18E-DA5A94D60682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5D7B213-E2AD-4249-A62F-7A45D63CE9D3}">
      <dgm:prSet phldrT="[Text]"/>
      <dgm:spPr>
        <a:xfrm>
          <a:off x="3324799" y="5622310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MEDICAL SERVICES TECH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3735BDA4-31CF-45BC-8613-3829B6D2F561}" type="parTrans" cxnId="{BD460A9E-4613-4D03-A0E8-F43E8F48E7E9}">
      <dgm:prSet/>
      <dgm:spPr>
        <a:xfrm>
          <a:off x="3705293" y="5394996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F1E8D3B-99DB-49BA-8F51-2350BA480BAD}" type="sibTrans" cxnId="{BD460A9E-4613-4D03-A0E8-F43E8F48E7E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BD2939A-4C99-41CE-A68E-E917B991B73D}">
      <dgm:prSet phldrT="[Text]"/>
      <dgm:spPr>
        <a:xfrm>
          <a:off x="330" y="4031111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SUPERVISORS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58EF1494-2FE9-4431-B66D-A5C7C5ED99F4}" type="parTrans" cxnId="{603F63A3-8E1C-4494-AC4D-FAAD7F93B5A7}">
      <dgm:prSet/>
      <dgm:spPr>
        <a:xfrm>
          <a:off x="380824" y="38037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B313370B-ECBD-4977-A598-2607D23B54C4}" type="sibTrans" cxnId="{603F63A3-8E1C-4494-AC4D-FAAD7F93B5A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3E5F2E6A-6B21-4398-B4E8-372E138FCB2B}">
      <dgm:prSet phldrT="[Text]"/>
      <dgm:spPr>
        <a:xfrm>
          <a:off x="330" y="4826710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DSP’S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52269E62-E0B7-4170-81C3-C4B49F083846}" type="parTrans" cxnId="{B9FCF652-30DC-4FE6-B38A-0E4A102E3F91}">
      <dgm:prSet/>
      <dgm:spPr>
        <a:xfrm>
          <a:off x="380824" y="4599396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B3ACE53-D922-45DB-B24C-D277A6CE0FEA}" type="sibTrans" cxnId="{B9FCF652-30DC-4FE6-B38A-0E4A102E3F9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AF3EBBE-38AE-4046-B253-5FC8AC04115A}">
      <dgm:prSet phldrT="[Text]"/>
      <dgm:spPr>
        <a:xfrm>
          <a:off x="330" y="5622310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COOK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E0D1CF14-558C-4468-9BBC-6125A8066FEF}" type="parTrans" cxnId="{E09A16E7-B7E4-41B3-9C90-86C9D7B19193}">
      <dgm:prSet/>
      <dgm:spPr>
        <a:xfrm>
          <a:off x="380824" y="5394996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D713720-C2CB-40DB-AECF-D6E4A8D43BB4}" type="sibTrans" cxnId="{E09A16E7-B7E4-41B3-9C90-86C9D7B19193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3278CB5-3774-4B73-B403-9D03CFB1E40D}" type="pres">
      <dgm:prSet presAssocID="{6EA1F4CD-0708-4339-A47D-25F76AEDB4D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84ACD1B-BF4F-417E-8D96-B70E25B59F5A}" type="pres">
      <dgm:prSet presAssocID="{6EA1F4CD-0708-4339-A47D-25F76AEDB4DB}" presName="hierFlow" presStyleCnt="0"/>
      <dgm:spPr/>
    </dgm:pt>
    <dgm:pt modelId="{1957A5E7-7888-4068-9CA6-BA0DBFA9220B}" type="pres">
      <dgm:prSet presAssocID="{6EA1F4CD-0708-4339-A47D-25F76AEDB4D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019FF0B-2715-42DD-8597-A53274D11185}" type="pres">
      <dgm:prSet presAssocID="{2EA33616-6C58-403A-899C-3B7D55F71B27}" presName="Name14" presStyleCnt="0"/>
      <dgm:spPr/>
    </dgm:pt>
    <dgm:pt modelId="{509AAED9-E7C6-4F46-B922-D71B36EBCDC1}" type="pres">
      <dgm:prSet presAssocID="{2EA33616-6C58-403A-899C-3B7D55F71B27}" presName="level1Shape" presStyleLbl="node0" presStyleIdx="0" presStyleCnt="1">
        <dgm:presLayoutVars>
          <dgm:chPref val="3"/>
        </dgm:presLayoutVars>
      </dgm:prSet>
      <dgm:spPr/>
    </dgm:pt>
    <dgm:pt modelId="{252B1936-EB3A-418E-9A99-85F11AC3E315}" type="pres">
      <dgm:prSet presAssocID="{2EA33616-6C58-403A-899C-3B7D55F71B27}" presName="hierChild2" presStyleCnt="0"/>
      <dgm:spPr/>
    </dgm:pt>
    <dgm:pt modelId="{53E0C04B-48D4-4F52-A7A6-750A5DCF4DBD}" type="pres">
      <dgm:prSet presAssocID="{46542956-4D0A-47AB-A3ED-D10AF442008F}" presName="Name19" presStyleLbl="parChTrans1D2" presStyleIdx="0" presStyleCnt="1"/>
      <dgm:spPr/>
    </dgm:pt>
    <dgm:pt modelId="{E3D47AF5-FC0E-4B9C-AA7A-10BF039589C9}" type="pres">
      <dgm:prSet presAssocID="{10F86B1B-49B7-43DF-ACF7-4EE3EE088B09}" presName="Name21" presStyleCnt="0"/>
      <dgm:spPr/>
    </dgm:pt>
    <dgm:pt modelId="{BF44F2BC-9C68-44EA-B521-695F69582C95}" type="pres">
      <dgm:prSet presAssocID="{10F86B1B-49B7-43DF-ACF7-4EE3EE088B09}" presName="level2Shape" presStyleLbl="node2" presStyleIdx="0" presStyleCnt="1"/>
      <dgm:spPr/>
    </dgm:pt>
    <dgm:pt modelId="{C79598AA-16F0-48F2-96DC-5C4E165A565C}" type="pres">
      <dgm:prSet presAssocID="{10F86B1B-49B7-43DF-ACF7-4EE3EE088B09}" presName="hierChild3" presStyleCnt="0"/>
      <dgm:spPr/>
    </dgm:pt>
    <dgm:pt modelId="{569EC848-E12A-4EEA-A739-E2B3E64699C8}" type="pres">
      <dgm:prSet presAssocID="{3CC33342-B0B2-4BAE-B355-9FEAE4A17770}" presName="Name19" presStyleLbl="parChTrans1D3" presStyleIdx="0" presStyleCnt="9"/>
      <dgm:spPr/>
    </dgm:pt>
    <dgm:pt modelId="{9B60B31E-BEBB-4F3B-8803-730485B32E90}" type="pres">
      <dgm:prSet presAssocID="{EF226BE2-A258-42A9-9723-E17B43D0115D}" presName="Name21" presStyleCnt="0"/>
      <dgm:spPr/>
    </dgm:pt>
    <dgm:pt modelId="{F07D888B-1CAF-4377-A9C9-C46F564D1E19}" type="pres">
      <dgm:prSet presAssocID="{EF226BE2-A258-42A9-9723-E17B43D0115D}" presName="level2Shape" presStyleLbl="node3" presStyleIdx="0" presStyleCnt="9"/>
      <dgm:spPr/>
    </dgm:pt>
    <dgm:pt modelId="{CBD49C0B-5B9B-4E64-A6D2-81179BD58B45}" type="pres">
      <dgm:prSet presAssocID="{EF226BE2-A258-42A9-9723-E17B43D0115D}" presName="hierChild3" presStyleCnt="0"/>
      <dgm:spPr/>
    </dgm:pt>
    <dgm:pt modelId="{A75FC59E-09F1-4E04-AA49-BB3437183E2F}" type="pres">
      <dgm:prSet presAssocID="{6100D4C2-0F6E-4CE6-B819-755F9A5454DC}" presName="Name19" presStyleLbl="parChTrans1D4" presStyleIdx="0" presStyleCnt="31"/>
      <dgm:spPr/>
    </dgm:pt>
    <dgm:pt modelId="{51A23EEC-F261-4611-8D2E-D2B23F0969D5}" type="pres">
      <dgm:prSet presAssocID="{EE093397-955F-4B39-9222-4EA8A2C39C8D}" presName="Name21" presStyleCnt="0"/>
      <dgm:spPr/>
    </dgm:pt>
    <dgm:pt modelId="{466554C4-20F7-4788-92CC-293CFAE04119}" type="pres">
      <dgm:prSet presAssocID="{EE093397-955F-4B39-9222-4EA8A2C39C8D}" presName="level2Shape" presStyleLbl="node4" presStyleIdx="0" presStyleCnt="31"/>
      <dgm:spPr/>
    </dgm:pt>
    <dgm:pt modelId="{64C375B6-69F7-4D89-B4A3-D84DAFA9E822}" type="pres">
      <dgm:prSet presAssocID="{EE093397-955F-4B39-9222-4EA8A2C39C8D}" presName="hierChild3" presStyleCnt="0"/>
      <dgm:spPr/>
    </dgm:pt>
    <dgm:pt modelId="{13A332FE-DF87-4AA1-A5E8-4A21926C5256}" type="pres">
      <dgm:prSet presAssocID="{90918A2F-9238-4929-A5A1-323078E6F5E2}" presName="Name19" presStyleLbl="parChTrans1D4" presStyleIdx="1" presStyleCnt="31"/>
      <dgm:spPr/>
    </dgm:pt>
    <dgm:pt modelId="{070602C6-FB28-47C5-A3BD-8EE48C45F368}" type="pres">
      <dgm:prSet presAssocID="{9F35B143-8EA7-4A6A-A789-3C5EAC627CFA}" presName="Name21" presStyleCnt="0"/>
      <dgm:spPr/>
    </dgm:pt>
    <dgm:pt modelId="{46B5DD9F-71F1-45A5-AFFF-1574052AD0EE}" type="pres">
      <dgm:prSet presAssocID="{9F35B143-8EA7-4A6A-A789-3C5EAC627CFA}" presName="level2Shape" presStyleLbl="node4" presStyleIdx="1" presStyleCnt="31"/>
      <dgm:spPr/>
    </dgm:pt>
    <dgm:pt modelId="{8417BCF3-441D-4618-A271-6F9A0D54C42E}" type="pres">
      <dgm:prSet presAssocID="{9F35B143-8EA7-4A6A-A789-3C5EAC627CFA}" presName="hierChild3" presStyleCnt="0"/>
      <dgm:spPr/>
    </dgm:pt>
    <dgm:pt modelId="{2E26D8B5-9963-4664-B0E2-7CAA9A3D94A5}" type="pres">
      <dgm:prSet presAssocID="{58EF1494-2FE9-4431-B66D-A5C7C5ED99F4}" presName="Name19" presStyleLbl="parChTrans1D4" presStyleIdx="2" presStyleCnt="31"/>
      <dgm:spPr/>
    </dgm:pt>
    <dgm:pt modelId="{99EEB4B0-6E47-4883-94D1-A48CAAFC2DF7}" type="pres">
      <dgm:prSet presAssocID="{DBD2939A-4C99-41CE-A68E-E917B991B73D}" presName="Name21" presStyleCnt="0"/>
      <dgm:spPr/>
    </dgm:pt>
    <dgm:pt modelId="{C74438B6-D5A5-4D23-8103-454A5ACD1326}" type="pres">
      <dgm:prSet presAssocID="{DBD2939A-4C99-41CE-A68E-E917B991B73D}" presName="level2Shape" presStyleLbl="node4" presStyleIdx="2" presStyleCnt="31"/>
      <dgm:spPr/>
    </dgm:pt>
    <dgm:pt modelId="{0AFFCECC-1889-46FF-B55E-A14E4AC7CFFC}" type="pres">
      <dgm:prSet presAssocID="{DBD2939A-4C99-41CE-A68E-E917B991B73D}" presName="hierChild3" presStyleCnt="0"/>
      <dgm:spPr/>
    </dgm:pt>
    <dgm:pt modelId="{1A4FBC71-66A7-4E69-B8A6-A6481A2274F4}" type="pres">
      <dgm:prSet presAssocID="{52269E62-E0B7-4170-81C3-C4B49F083846}" presName="Name19" presStyleLbl="parChTrans1D4" presStyleIdx="3" presStyleCnt="31"/>
      <dgm:spPr/>
    </dgm:pt>
    <dgm:pt modelId="{8DF3AB4D-8F0E-478F-B72C-0A50530CC141}" type="pres">
      <dgm:prSet presAssocID="{3E5F2E6A-6B21-4398-B4E8-372E138FCB2B}" presName="Name21" presStyleCnt="0"/>
      <dgm:spPr/>
    </dgm:pt>
    <dgm:pt modelId="{DAC71368-B36D-4376-9341-142F9DF046E8}" type="pres">
      <dgm:prSet presAssocID="{3E5F2E6A-6B21-4398-B4E8-372E138FCB2B}" presName="level2Shape" presStyleLbl="node4" presStyleIdx="3" presStyleCnt="31"/>
      <dgm:spPr/>
    </dgm:pt>
    <dgm:pt modelId="{8AF1615C-C9C2-449D-AB8B-D766F56FC948}" type="pres">
      <dgm:prSet presAssocID="{3E5F2E6A-6B21-4398-B4E8-372E138FCB2B}" presName="hierChild3" presStyleCnt="0"/>
      <dgm:spPr/>
    </dgm:pt>
    <dgm:pt modelId="{6C3DCC14-C323-4926-B781-43663254CF68}" type="pres">
      <dgm:prSet presAssocID="{E0D1CF14-558C-4468-9BBC-6125A8066FEF}" presName="Name19" presStyleLbl="parChTrans1D4" presStyleIdx="4" presStyleCnt="31"/>
      <dgm:spPr/>
    </dgm:pt>
    <dgm:pt modelId="{475E22C1-1B65-4A71-80F1-8C3B0363067C}" type="pres">
      <dgm:prSet presAssocID="{9AF3EBBE-38AE-4046-B253-5FC8AC04115A}" presName="Name21" presStyleCnt="0"/>
      <dgm:spPr/>
    </dgm:pt>
    <dgm:pt modelId="{A5394F7B-25E0-45EC-BC29-9B186333D3CB}" type="pres">
      <dgm:prSet presAssocID="{9AF3EBBE-38AE-4046-B253-5FC8AC04115A}" presName="level2Shape" presStyleLbl="node4" presStyleIdx="4" presStyleCnt="31"/>
      <dgm:spPr/>
    </dgm:pt>
    <dgm:pt modelId="{6D8109B3-6FF0-4F3E-BDDB-BD3627F3E965}" type="pres">
      <dgm:prSet presAssocID="{9AF3EBBE-38AE-4046-B253-5FC8AC04115A}" presName="hierChild3" presStyleCnt="0"/>
      <dgm:spPr/>
    </dgm:pt>
    <dgm:pt modelId="{AACE2935-E952-4540-9730-22717E6532A3}" type="pres">
      <dgm:prSet presAssocID="{E8D459AC-DF15-4BAC-A784-3D67EF785CD7}" presName="Name19" presStyleLbl="parChTrans1D3" presStyleIdx="1" presStyleCnt="9"/>
      <dgm:spPr/>
    </dgm:pt>
    <dgm:pt modelId="{5E2E4D9C-E217-42C3-B139-C028EFC465F3}" type="pres">
      <dgm:prSet presAssocID="{2FDD14FF-EFF4-42EA-9FF2-795732884AA4}" presName="Name21" presStyleCnt="0"/>
      <dgm:spPr/>
    </dgm:pt>
    <dgm:pt modelId="{82947F04-48A3-4934-9782-097AD990BB2F}" type="pres">
      <dgm:prSet presAssocID="{2FDD14FF-EFF4-42EA-9FF2-795732884AA4}" presName="level2Shape" presStyleLbl="node3" presStyleIdx="1" presStyleCnt="9"/>
      <dgm:spPr/>
    </dgm:pt>
    <dgm:pt modelId="{7B4E768D-F4C8-4109-BB6C-6D077C855C72}" type="pres">
      <dgm:prSet presAssocID="{2FDD14FF-EFF4-42EA-9FF2-795732884AA4}" presName="hierChild3" presStyleCnt="0"/>
      <dgm:spPr/>
    </dgm:pt>
    <dgm:pt modelId="{DBF523AA-9C67-4C2B-A427-744BB4BEBD9F}" type="pres">
      <dgm:prSet presAssocID="{197E7E40-466F-43F3-849C-22F71B1EAA4A}" presName="Name19" presStyleLbl="parChTrans1D4" presStyleIdx="5" presStyleCnt="31"/>
      <dgm:spPr/>
    </dgm:pt>
    <dgm:pt modelId="{CFEA108F-9FD9-46DD-9EB7-EB4F7C7DBA04}" type="pres">
      <dgm:prSet presAssocID="{FA80FCE8-410A-48E4-B621-3323F99C2B38}" presName="Name21" presStyleCnt="0"/>
      <dgm:spPr/>
    </dgm:pt>
    <dgm:pt modelId="{837912FA-A740-4577-BC86-95D4DDE30631}" type="pres">
      <dgm:prSet presAssocID="{FA80FCE8-410A-48E4-B621-3323F99C2B38}" presName="level2Shape" presStyleLbl="node4" presStyleIdx="5" presStyleCnt="31"/>
      <dgm:spPr/>
    </dgm:pt>
    <dgm:pt modelId="{EB406338-3D2A-4D27-B34F-626AF0B368C5}" type="pres">
      <dgm:prSet presAssocID="{FA80FCE8-410A-48E4-B621-3323F99C2B38}" presName="hierChild3" presStyleCnt="0"/>
      <dgm:spPr/>
    </dgm:pt>
    <dgm:pt modelId="{E2C2CE27-E72F-4881-8C4C-A23268A65674}" type="pres">
      <dgm:prSet presAssocID="{C8353A56-1D04-46A5-B672-7E81CFF8B981}" presName="Name19" presStyleLbl="parChTrans1D4" presStyleIdx="6" presStyleCnt="31"/>
      <dgm:spPr/>
    </dgm:pt>
    <dgm:pt modelId="{37F5A985-0FC0-4214-A025-2B8E5E518B77}" type="pres">
      <dgm:prSet presAssocID="{737809E1-4D8F-4038-9C27-44E883EF2227}" presName="Name21" presStyleCnt="0"/>
      <dgm:spPr/>
    </dgm:pt>
    <dgm:pt modelId="{913B8AE4-96F7-43BF-9F0D-862767323B3A}" type="pres">
      <dgm:prSet presAssocID="{737809E1-4D8F-4038-9C27-44E883EF2227}" presName="level2Shape" presStyleLbl="node4" presStyleIdx="6" presStyleCnt="31"/>
      <dgm:spPr/>
    </dgm:pt>
    <dgm:pt modelId="{AAEB0C08-9998-4C5E-824B-371BAC9D9B9A}" type="pres">
      <dgm:prSet presAssocID="{737809E1-4D8F-4038-9C27-44E883EF2227}" presName="hierChild3" presStyleCnt="0"/>
      <dgm:spPr/>
    </dgm:pt>
    <dgm:pt modelId="{1AFE6636-F31F-49F8-9D78-DD52070F429E}" type="pres">
      <dgm:prSet presAssocID="{57F80EBC-86F4-4926-8FA5-A32FD05CDB65}" presName="Name19" presStyleLbl="parChTrans1D4" presStyleIdx="7" presStyleCnt="31"/>
      <dgm:spPr/>
    </dgm:pt>
    <dgm:pt modelId="{7071825A-1B18-44BB-A5B8-57D1B493EB3D}" type="pres">
      <dgm:prSet presAssocID="{E5037876-4FCD-4207-B178-94C966A2D8B8}" presName="Name21" presStyleCnt="0"/>
      <dgm:spPr/>
    </dgm:pt>
    <dgm:pt modelId="{17B05A37-1DC3-44E4-B092-0F648832675D}" type="pres">
      <dgm:prSet presAssocID="{E5037876-4FCD-4207-B178-94C966A2D8B8}" presName="level2Shape" presStyleLbl="node4" presStyleIdx="7" presStyleCnt="31"/>
      <dgm:spPr/>
    </dgm:pt>
    <dgm:pt modelId="{6C565983-EFD2-462C-B4C4-51039C119D65}" type="pres">
      <dgm:prSet presAssocID="{E5037876-4FCD-4207-B178-94C966A2D8B8}" presName="hierChild3" presStyleCnt="0"/>
      <dgm:spPr/>
    </dgm:pt>
    <dgm:pt modelId="{2AFCD778-7CB4-453D-898B-B34DC2B742FA}" type="pres">
      <dgm:prSet presAssocID="{772BF0DC-97BC-4B12-BD23-CC4575ABD55A}" presName="Name19" presStyleLbl="parChTrans1D4" presStyleIdx="8" presStyleCnt="31"/>
      <dgm:spPr/>
    </dgm:pt>
    <dgm:pt modelId="{666A249F-EF68-454D-A60D-4EC74C2CFAF5}" type="pres">
      <dgm:prSet presAssocID="{A678240F-2EB5-407C-AF0D-1611148A09A4}" presName="Name21" presStyleCnt="0"/>
      <dgm:spPr/>
    </dgm:pt>
    <dgm:pt modelId="{C9A8258B-AD97-460E-9474-76AECFDF5D8D}" type="pres">
      <dgm:prSet presAssocID="{A678240F-2EB5-407C-AF0D-1611148A09A4}" presName="level2Shape" presStyleLbl="node4" presStyleIdx="8" presStyleCnt="31"/>
      <dgm:spPr/>
    </dgm:pt>
    <dgm:pt modelId="{A0DE21DA-8D8C-482D-AE6B-1B21EFEB0C1F}" type="pres">
      <dgm:prSet presAssocID="{A678240F-2EB5-407C-AF0D-1611148A09A4}" presName="hierChild3" presStyleCnt="0"/>
      <dgm:spPr/>
    </dgm:pt>
    <dgm:pt modelId="{B7799DC0-BA99-44D4-9BF0-D4B91D68EA59}" type="pres">
      <dgm:prSet presAssocID="{383F1DBF-7AE4-400E-B102-3E592D29DBEB}" presName="Name19" presStyleLbl="parChTrans1D4" presStyleIdx="9" presStyleCnt="31"/>
      <dgm:spPr/>
    </dgm:pt>
    <dgm:pt modelId="{7FB4736B-D5CB-488F-8312-8534C8AF05B7}" type="pres">
      <dgm:prSet presAssocID="{98C7D16F-3393-44BF-8ABD-321FFBCA7307}" presName="Name21" presStyleCnt="0"/>
      <dgm:spPr/>
    </dgm:pt>
    <dgm:pt modelId="{5265B133-F099-4D12-8511-8BBED1CEB5D7}" type="pres">
      <dgm:prSet presAssocID="{98C7D16F-3393-44BF-8ABD-321FFBCA7307}" presName="level2Shape" presStyleLbl="node4" presStyleIdx="9" presStyleCnt="31"/>
      <dgm:spPr/>
    </dgm:pt>
    <dgm:pt modelId="{5F318B97-8D7B-4F68-8A3C-BBF1D0CFED07}" type="pres">
      <dgm:prSet presAssocID="{98C7D16F-3393-44BF-8ABD-321FFBCA7307}" presName="hierChild3" presStyleCnt="0"/>
      <dgm:spPr/>
    </dgm:pt>
    <dgm:pt modelId="{CB3CC2A6-8157-4845-91C1-2FB70E920203}" type="pres">
      <dgm:prSet presAssocID="{0C9CDA43-6038-4017-9670-0E09A535BCC4}" presName="Name19" presStyleLbl="parChTrans1D3" presStyleIdx="2" presStyleCnt="9"/>
      <dgm:spPr/>
    </dgm:pt>
    <dgm:pt modelId="{0B6B1E33-1210-4187-A33C-73D2745A6C3C}" type="pres">
      <dgm:prSet presAssocID="{2CA52B6F-4263-475B-B4ED-E31428A918FC}" presName="Name21" presStyleCnt="0"/>
      <dgm:spPr/>
    </dgm:pt>
    <dgm:pt modelId="{F0745F36-5C56-41B9-9454-DBF7E27705B5}" type="pres">
      <dgm:prSet presAssocID="{2CA52B6F-4263-475B-B4ED-E31428A918FC}" presName="level2Shape" presStyleLbl="node3" presStyleIdx="2" presStyleCnt="9"/>
      <dgm:spPr/>
    </dgm:pt>
    <dgm:pt modelId="{22AE3EA2-262F-4325-9CBF-F7090D5F0A34}" type="pres">
      <dgm:prSet presAssocID="{2CA52B6F-4263-475B-B4ED-E31428A918FC}" presName="hierChild3" presStyleCnt="0"/>
      <dgm:spPr/>
    </dgm:pt>
    <dgm:pt modelId="{AACC0199-A144-4172-BDFA-290393321797}" type="pres">
      <dgm:prSet presAssocID="{11DFEDDB-6015-4012-AEAC-ABED830BA336}" presName="Name19" presStyleLbl="parChTrans1D4" presStyleIdx="10" presStyleCnt="31"/>
      <dgm:spPr/>
    </dgm:pt>
    <dgm:pt modelId="{8618C67C-EC26-40D7-899F-530F3DFAD72D}" type="pres">
      <dgm:prSet presAssocID="{2F27691A-6D4B-4E68-AE35-34DB37BEDDDA}" presName="Name21" presStyleCnt="0"/>
      <dgm:spPr/>
    </dgm:pt>
    <dgm:pt modelId="{4F211ED7-DF7D-43C8-959A-3289046577F3}" type="pres">
      <dgm:prSet presAssocID="{2F27691A-6D4B-4E68-AE35-34DB37BEDDDA}" presName="level2Shape" presStyleLbl="node4" presStyleIdx="10" presStyleCnt="31"/>
      <dgm:spPr/>
    </dgm:pt>
    <dgm:pt modelId="{EAA59E06-4EF4-48CA-951F-F0126222C419}" type="pres">
      <dgm:prSet presAssocID="{2F27691A-6D4B-4E68-AE35-34DB37BEDDDA}" presName="hierChild3" presStyleCnt="0"/>
      <dgm:spPr/>
    </dgm:pt>
    <dgm:pt modelId="{34E8DA7A-A5B5-46E3-BF1F-C0BF168B06C2}" type="pres">
      <dgm:prSet presAssocID="{B9493809-BB4B-4178-8C2B-13E4D3F6F288}" presName="Name19" presStyleLbl="parChTrans1D4" presStyleIdx="11" presStyleCnt="31"/>
      <dgm:spPr/>
    </dgm:pt>
    <dgm:pt modelId="{68E32E2B-01EA-4E23-B773-F5D67C673494}" type="pres">
      <dgm:prSet presAssocID="{FCFC779F-AC4D-4BE7-8899-C4C85576276A}" presName="Name21" presStyleCnt="0"/>
      <dgm:spPr/>
    </dgm:pt>
    <dgm:pt modelId="{3D6EB928-8B87-42D6-BA0A-6E84D4769A78}" type="pres">
      <dgm:prSet presAssocID="{FCFC779F-AC4D-4BE7-8899-C4C85576276A}" presName="level2Shape" presStyleLbl="node4" presStyleIdx="11" presStyleCnt="31"/>
      <dgm:spPr/>
    </dgm:pt>
    <dgm:pt modelId="{CAB6097B-5CF1-4DDB-88F5-4E7199CD7687}" type="pres">
      <dgm:prSet presAssocID="{FCFC779F-AC4D-4BE7-8899-C4C85576276A}" presName="hierChild3" presStyleCnt="0"/>
      <dgm:spPr/>
    </dgm:pt>
    <dgm:pt modelId="{332DDBCE-938D-4609-8E10-5A5E4B2250E6}" type="pres">
      <dgm:prSet presAssocID="{B43E6243-EC7F-4FF9-8C85-927DA99271A0}" presName="Name19" presStyleLbl="parChTrans1D4" presStyleIdx="12" presStyleCnt="31"/>
      <dgm:spPr/>
    </dgm:pt>
    <dgm:pt modelId="{22ABC155-9C2C-469D-B423-EF7F580EFFAA}" type="pres">
      <dgm:prSet presAssocID="{DB2ADE05-063B-4DEB-88AC-5D143F6204D1}" presName="Name21" presStyleCnt="0"/>
      <dgm:spPr/>
    </dgm:pt>
    <dgm:pt modelId="{13210CAD-297F-4377-B126-50AD90847D9C}" type="pres">
      <dgm:prSet presAssocID="{DB2ADE05-063B-4DEB-88AC-5D143F6204D1}" presName="level2Shape" presStyleLbl="node4" presStyleIdx="12" presStyleCnt="31"/>
      <dgm:spPr/>
    </dgm:pt>
    <dgm:pt modelId="{676419E6-CBB5-4814-8290-A31F401DF496}" type="pres">
      <dgm:prSet presAssocID="{DB2ADE05-063B-4DEB-88AC-5D143F6204D1}" presName="hierChild3" presStyleCnt="0"/>
      <dgm:spPr/>
    </dgm:pt>
    <dgm:pt modelId="{A71BFAFD-9E5E-4D6A-91B7-E38C1A15D09C}" type="pres">
      <dgm:prSet presAssocID="{02B3056E-216E-4541-9C26-8CFA14326BE3}" presName="Name19" presStyleLbl="parChTrans1D4" presStyleIdx="13" presStyleCnt="31"/>
      <dgm:spPr/>
    </dgm:pt>
    <dgm:pt modelId="{20C9B45D-2724-4EC5-B88A-01776D4095FD}" type="pres">
      <dgm:prSet presAssocID="{76D4B82D-17FE-4F8E-9348-5A50CCD024E6}" presName="Name21" presStyleCnt="0"/>
      <dgm:spPr/>
    </dgm:pt>
    <dgm:pt modelId="{E3D8DE88-15F3-4723-A42C-87B675DA31BF}" type="pres">
      <dgm:prSet presAssocID="{76D4B82D-17FE-4F8E-9348-5A50CCD024E6}" presName="level2Shape" presStyleLbl="node4" presStyleIdx="13" presStyleCnt="31"/>
      <dgm:spPr/>
    </dgm:pt>
    <dgm:pt modelId="{3521A80B-1CF2-44D0-A9BE-93BC695FF4EB}" type="pres">
      <dgm:prSet presAssocID="{76D4B82D-17FE-4F8E-9348-5A50CCD024E6}" presName="hierChild3" presStyleCnt="0"/>
      <dgm:spPr/>
    </dgm:pt>
    <dgm:pt modelId="{E303FEB2-B45C-40D0-9F81-A72C798946C3}" type="pres">
      <dgm:prSet presAssocID="{3735BDA4-31CF-45BC-8613-3829B6D2F561}" presName="Name19" presStyleLbl="parChTrans1D4" presStyleIdx="14" presStyleCnt="31"/>
      <dgm:spPr/>
    </dgm:pt>
    <dgm:pt modelId="{86526BBD-65C9-4CE3-80EC-2AEDC98511AC}" type="pres">
      <dgm:prSet presAssocID="{95D7B213-E2AD-4249-A62F-7A45D63CE9D3}" presName="Name21" presStyleCnt="0"/>
      <dgm:spPr/>
    </dgm:pt>
    <dgm:pt modelId="{AC6DE2BC-AC96-4D10-B311-670402AE380A}" type="pres">
      <dgm:prSet presAssocID="{95D7B213-E2AD-4249-A62F-7A45D63CE9D3}" presName="level2Shape" presStyleLbl="node4" presStyleIdx="14" presStyleCnt="31"/>
      <dgm:spPr/>
    </dgm:pt>
    <dgm:pt modelId="{8052F4AF-9310-4AED-A128-FBF3255E30DF}" type="pres">
      <dgm:prSet presAssocID="{95D7B213-E2AD-4249-A62F-7A45D63CE9D3}" presName="hierChild3" presStyleCnt="0"/>
      <dgm:spPr/>
    </dgm:pt>
    <dgm:pt modelId="{0E518C5F-4162-48FD-81D1-2611474D7544}" type="pres">
      <dgm:prSet presAssocID="{6915D25D-EB42-48EE-BAD8-CD11C5C2C7EF}" presName="Name19" presStyleLbl="parChTrans1D3" presStyleIdx="3" presStyleCnt="9"/>
      <dgm:spPr/>
    </dgm:pt>
    <dgm:pt modelId="{F402FC56-B6E4-4085-A510-C94F2200E836}" type="pres">
      <dgm:prSet presAssocID="{05D1853C-D0E3-4AC2-B09F-EF4001017E27}" presName="Name21" presStyleCnt="0"/>
      <dgm:spPr/>
    </dgm:pt>
    <dgm:pt modelId="{02D46FD6-4909-4CB5-9E74-3B88A98542A4}" type="pres">
      <dgm:prSet presAssocID="{05D1853C-D0E3-4AC2-B09F-EF4001017E27}" presName="level2Shape" presStyleLbl="node3" presStyleIdx="3" presStyleCnt="9"/>
      <dgm:spPr/>
    </dgm:pt>
    <dgm:pt modelId="{9650798B-9A92-4077-8930-F7826478BD1D}" type="pres">
      <dgm:prSet presAssocID="{05D1853C-D0E3-4AC2-B09F-EF4001017E27}" presName="hierChild3" presStyleCnt="0"/>
      <dgm:spPr/>
    </dgm:pt>
    <dgm:pt modelId="{27498983-0509-4C40-BB3B-EF87D89E4FC4}" type="pres">
      <dgm:prSet presAssocID="{1D7411F2-628B-45B7-A92F-03B9A96CE5AD}" presName="Name19" presStyleLbl="parChTrans1D4" presStyleIdx="15" presStyleCnt="31"/>
      <dgm:spPr/>
    </dgm:pt>
    <dgm:pt modelId="{BD82F210-DC7B-4D1C-BD0B-3B5FCB90519A}" type="pres">
      <dgm:prSet presAssocID="{F7ED5117-ADA6-42BB-A91A-DF7D95DB2623}" presName="Name21" presStyleCnt="0"/>
      <dgm:spPr/>
    </dgm:pt>
    <dgm:pt modelId="{1413F61B-DCCC-4776-B6F9-3539EACBB67F}" type="pres">
      <dgm:prSet presAssocID="{F7ED5117-ADA6-42BB-A91A-DF7D95DB2623}" presName="level2Shape" presStyleLbl="node4" presStyleIdx="15" presStyleCnt="31"/>
      <dgm:spPr/>
    </dgm:pt>
    <dgm:pt modelId="{485509BF-DBFF-4D4D-A3ED-01304CC79DBA}" type="pres">
      <dgm:prSet presAssocID="{F7ED5117-ADA6-42BB-A91A-DF7D95DB2623}" presName="hierChild3" presStyleCnt="0"/>
      <dgm:spPr/>
    </dgm:pt>
    <dgm:pt modelId="{AFB01EA7-A24A-4EC5-9948-C39C78F95698}" type="pres">
      <dgm:prSet presAssocID="{93944977-1510-4DB7-B203-EB58CDBECB33}" presName="Name19" presStyleLbl="parChTrans1D4" presStyleIdx="16" presStyleCnt="31"/>
      <dgm:spPr/>
    </dgm:pt>
    <dgm:pt modelId="{337B7707-037A-48C7-A8EE-5DCE89F5E1FC}" type="pres">
      <dgm:prSet presAssocID="{7BE2F41A-D13D-41A8-B7E9-109F82B0CC3F}" presName="Name21" presStyleCnt="0"/>
      <dgm:spPr/>
    </dgm:pt>
    <dgm:pt modelId="{F34CE639-8C48-49CC-B412-F49CAA9BF8FF}" type="pres">
      <dgm:prSet presAssocID="{7BE2F41A-D13D-41A8-B7E9-109F82B0CC3F}" presName="level2Shape" presStyleLbl="node4" presStyleIdx="16" presStyleCnt="31"/>
      <dgm:spPr/>
    </dgm:pt>
    <dgm:pt modelId="{7E7B0B11-D0BA-46D4-81C2-A365A0F6828A}" type="pres">
      <dgm:prSet presAssocID="{7BE2F41A-D13D-41A8-B7E9-109F82B0CC3F}" presName="hierChild3" presStyleCnt="0"/>
      <dgm:spPr/>
    </dgm:pt>
    <dgm:pt modelId="{7281B8B5-0C86-4BBB-AA4D-124277026A04}" type="pres">
      <dgm:prSet presAssocID="{889AF61B-302D-4D2F-9414-155250F62E67}" presName="Name19" presStyleLbl="parChTrans1D4" presStyleIdx="17" presStyleCnt="31"/>
      <dgm:spPr/>
    </dgm:pt>
    <dgm:pt modelId="{B28529C8-0CCE-480B-9752-37F48B6C0915}" type="pres">
      <dgm:prSet presAssocID="{4C690ECF-2D1B-4A5D-8D57-BB66729BD575}" presName="Name21" presStyleCnt="0"/>
      <dgm:spPr/>
    </dgm:pt>
    <dgm:pt modelId="{9E75A167-4A44-4482-9B1D-33118B93676B}" type="pres">
      <dgm:prSet presAssocID="{4C690ECF-2D1B-4A5D-8D57-BB66729BD575}" presName="level2Shape" presStyleLbl="node4" presStyleIdx="17" presStyleCnt="31"/>
      <dgm:spPr/>
    </dgm:pt>
    <dgm:pt modelId="{76872FC4-B56E-4D17-91B2-82E6FB18C4CE}" type="pres">
      <dgm:prSet presAssocID="{4C690ECF-2D1B-4A5D-8D57-BB66729BD575}" presName="hierChild3" presStyleCnt="0"/>
      <dgm:spPr/>
    </dgm:pt>
    <dgm:pt modelId="{B5608795-2156-484F-BF91-FC0E21D4D34F}" type="pres">
      <dgm:prSet presAssocID="{2A8CAF9C-E0A3-43AF-BA1B-552EBF2EFAE0}" presName="Name19" presStyleLbl="parChTrans1D4" presStyleIdx="18" presStyleCnt="31"/>
      <dgm:spPr/>
    </dgm:pt>
    <dgm:pt modelId="{023F481B-BA37-4741-B0D0-12804204F4B9}" type="pres">
      <dgm:prSet presAssocID="{E3852BAB-9532-4C04-9D67-F91B89920A5B}" presName="Name21" presStyleCnt="0"/>
      <dgm:spPr/>
    </dgm:pt>
    <dgm:pt modelId="{B464EEFF-8D29-4937-B60F-04131A4EFFAC}" type="pres">
      <dgm:prSet presAssocID="{E3852BAB-9532-4C04-9D67-F91B89920A5B}" presName="level2Shape" presStyleLbl="node4" presStyleIdx="18" presStyleCnt="31"/>
      <dgm:spPr/>
    </dgm:pt>
    <dgm:pt modelId="{8EDF52A2-08D6-4AFA-8408-6100831E5B53}" type="pres">
      <dgm:prSet presAssocID="{E3852BAB-9532-4C04-9D67-F91B89920A5B}" presName="hierChild3" presStyleCnt="0"/>
      <dgm:spPr/>
    </dgm:pt>
    <dgm:pt modelId="{CAB16124-A669-46D2-ACAD-3A21AFBB8EB0}" type="pres">
      <dgm:prSet presAssocID="{CB867CBD-2041-41E3-8192-28602FA50F31}" presName="Name19" presStyleLbl="parChTrans1D3" presStyleIdx="4" presStyleCnt="9"/>
      <dgm:spPr/>
    </dgm:pt>
    <dgm:pt modelId="{03E3D210-ADA5-456B-B1CE-BDD736DCAB7D}" type="pres">
      <dgm:prSet presAssocID="{DBB4ECDE-B3BF-4E82-A5DC-AC5CDADF6778}" presName="Name21" presStyleCnt="0"/>
      <dgm:spPr/>
    </dgm:pt>
    <dgm:pt modelId="{CA57A292-71C1-4B74-8503-9BE6799BBF77}" type="pres">
      <dgm:prSet presAssocID="{DBB4ECDE-B3BF-4E82-A5DC-AC5CDADF6778}" presName="level2Shape" presStyleLbl="node3" presStyleIdx="4" presStyleCnt="9"/>
      <dgm:spPr/>
    </dgm:pt>
    <dgm:pt modelId="{76AA5478-BBAC-4E42-8ED2-65F921CD73F0}" type="pres">
      <dgm:prSet presAssocID="{DBB4ECDE-B3BF-4E82-A5DC-AC5CDADF6778}" presName="hierChild3" presStyleCnt="0"/>
      <dgm:spPr/>
    </dgm:pt>
    <dgm:pt modelId="{93916519-C309-4DBE-B1C0-61EA29B17E6E}" type="pres">
      <dgm:prSet presAssocID="{44AA3883-191D-4691-A5E6-5CD27327D9E2}" presName="Name19" presStyleLbl="parChTrans1D4" presStyleIdx="19" presStyleCnt="31"/>
      <dgm:spPr/>
    </dgm:pt>
    <dgm:pt modelId="{5FE3B708-BA06-4A9F-BCE9-B2CA088E47CB}" type="pres">
      <dgm:prSet presAssocID="{7325A64A-05C7-46C8-8F5B-BEE28FCB14D8}" presName="Name21" presStyleCnt="0"/>
      <dgm:spPr/>
    </dgm:pt>
    <dgm:pt modelId="{317AC201-CFAE-44F3-8B48-F83CCBC9C0DA}" type="pres">
      <dgm:prSet presAssocID="{7325A64A-05C7-46C8-8F5B-BEE28FCB14D8}" presName="level2Shape" presStyleLbl="node4" presStyleIdx="19" presStyleCnt="31"/>
      <dgm:spPr/>
    </dgm:pt>
    <dgm:pt modelId="{6A572E66-3F47-4622-BCFB-E1408AC9680F}" type="pres">
      <dgm:prSet presAssocID="{7325A64A-05C7-46C8-8F5B-BEE28FCB14D8}" presName="hierChild3" presStyleCnt="0"/>
      <dgm:spPr/>
    </dgm:pt>
    <dgm:pt modelId="{9F839553-D52A-4859-AA6A-D9F375BFAD8C}" type="pres">
      <dgm:prSet presAssocID="{CBA9F522-FD44-4ED6-8853-240D53A4B0BB}" presName="Name19" presStyleLbl="parChTrans1D3" presStyleIdx="5" presStyleCnt="9"/>
      <dgm:spPr/>
    </dgm:pt>
    <dgm:pt modelId="{B1531AC1-560D-4447-97AB-358627B11EEE}" type="pres">
      <dgm:prSet presAssocID="{F359C79A-B639-4502-BD0D-96D0D6660719}" presName="Name21" presStyleCnt="0"/>
      <dgm:spPr/>
    </dgm:pt>
    <dgm:pt modelId="{FFA0CAF8-6284-45CD-9405-20CBB49D3159}" type="pres">
      <dgm:prSet presAssocID="{F359C79A-B639-4502-BD0D-96D0D6660719}" presName="level2Shape" presStyleLbl="node3" presStyleIdx="5" presStyleCnt="9"/>
      <dgm:spPr/>
    </dgm:pt>
    <dgm:pt modelId="{07CF041B-9D62-4514-B85E-CB791357DFF3}" type="pres">
      <dgm:prSet presAssocID="{F359C79A-B639-4502-BD0D-96D0D6660719}" presName="hierChild3" presStyleCnt="0"/>
      <dgm:spPr/>
    </dgm:pt>
    <dgm:pt modelId="{0BC01A71-2942-4061-81BA-EACD905CE865}" type="pres">
      <dgm:prSet presAssocID="{E265AA90-0F18-4340-B959-41F0C4267BFB}" presName="Name19" presStyleLbl="parChTrans1D4" presStyleIdx="20" presStyleCnt="31"/>
      <dgm:spPr/>
    </dgm:pt>
    <dgm:pt modelId="{0F62C2E4-36AA-4227-A6EC-6FB8DE3CD94D}" type="pres">
      <dgm:prSet presAssocID="{E7D9A1B3-0EBC-471C-A76B-D9A4FC9F73A3}" presName="Name21" presStyleCnt="0"/>
      <dgm:spPr/>
    </dgm:pt>
    <dgm:pt modelId="{045DDBF9-D81A-4BA1-B4D2-C59D567CB263}" type="pres">
      <dgm:prSet presAssocID="{E7D9A1B3-0EBC-471C-A76B-D9A4FC9F73A3}" presName="level2Shape" presStyleLbl="node4" presStyleIdx="20" presStyleCnt="31"/>
      <dgm:spPr/>
    </dgm:pt>
    <dgm:pt modelId="{D98CF736-EDF7-45C8-97B5-B372A0FBFF84}" type="pres">
      <dgm:prSet presAssocID="{E7D9A1B3-0EBC-471C-A76B-D9A4FC9F73A3}" presName="hierChild3" presStyleCnt="0"/>
      <dgm:spPr/>
    </dgm:pt>
    <dgm:pt modelId="{7AF01E88-E2ED-4B98-B98C-EFBBBD4A7EDA}" type="pres">
      <dgm:prSet presAssocID="{61E93F3B-FD6D-40C8-8CF5-F2BE362A073E}" presName="Name19" presStyleLbl="parChTrans1D4" presStyleIdx="21" presStyleCnt="31"/>
      <dgm:spPr/>
    </dgm:pt>
    <dgm:pt modelId="{7B7C2761-A390-41B6-9F8E-0ED05DE3ACB9}" type="pres">
      <dgm:prSet presAssocID="{7F518A8B-FF4B-49BF-8751-DA289142324B}" presName="Name21" presStyleCnt="0"/>
      <dgm:spPr/>
    </dgm:pt>
    <dgm:pt modelId="{DC33A002-32CE-4909-BEFC-F8386A77D0A5}" type="pres">
      <dgm:prSet presAssocID="{7F518A8B-FF4B-49BF-8751-DA289142324B}" presName="level2Shape" presStyleLbl="node4" presStyleIdx="21" presStyleCnt="31"/>
      <dgm:spPr/>
    </dgm:pt>
    <dgm:pt modelId="{DF2C44E7-C1E4-49D5-8194-C49979BFB31F}" type="pres">
      <dgm:prSet presAssocID="{7F518A8B-FF4B-49BF-8751-DA289142324B}" presName="hierChild3" presStyleCnt="0"/>
      <dgm:spPr/>
    </dgm:pt>
    <dgm:pt modelId="{8F31A86E-E67E-4EEC-9F5A-EABC467806FF}" type="pres">
      <dgm:prSet presAssocID="{E1ED401C-D0F2-4912-9F6E-092031B46E6E}" presName="Name19" presStyleLbl="parChTrans1D4" presStyleIdx="22" presStyleCnt="31"/>
      <dgm:spPr/>
    </dgm:pt>
    <dgm:pt modelId="{0B5B7DD8-E8A4-4380-9FE5-27C0392433B1}" type="pres">
      <dgm:prSet presAssocID="{3530FA2E-F324-47C3-8420-48809E68461B}" presName="Name21" presStyleCnt="0"/>
      <dgm:spPr/>
    </dgm:pt>
    <dgm:pt modelId="{3D0CF414-94C5-4650-A943-D5372FCAB7D2}" type="pres">
      <dgm:prSet presAssocID="{3530FA2E-F324-47C3-8420-48809E68461B}" presName="level2Shape" presStyleLbl="node4" presStyleIdx="22" presStyleCnt="31"/>
      <dgm:spPr/>
    </dgm:pt>
    <dgm:pt modelId="{E354A3BF-E4BA-4BF5-BA40-AE31CF3164B7}" type="pres">
      <dgm:prSet presAssocID="{3530FA2E-F324-47C3-8420-48809E68461B}" presName="hierChild3" presStyleCnt="0"/>
      <dgm:spPr/>
    </dgm:pt>
    <dgm:pt modelId="{5CC7292C-9FD9-4A8C-8921-DFC87E457B51}" type="pres">
      <dgm:prSet presAssocID="{E52398AE-B18D-4810-932F-311C24694340}" presName="Name19" presStyleLbl="parChTrans1D4" presStyleIdx="23" presStyleCnt="31"/>
      <dgm:spPr/>
    </dgm:pt>
    <dgm:pt modelId="{8DBACC14-FCBA-4A49-9253-798081CC84CE}" type="pres">
      <dgm:prSet presAssocID="{D5514F7E-5874-41C3-BC30-BB65A4040283}" presName="Name21" presStyleCnt="0"/>
      <dgm:spPr/>
    </dgm:pt>
    <dgm:pt modelId="{4A0BA313-6F25-4BAB-AC9E-78AE64BB72C9}" type="pres">
      <dgm:prSet presAssocID="{D5514F7E-5874-41C3-BC30-BB65A4040283}" presName="level2Shape" presStyleLbl="node4" presStyleIdx="23" presStyleCnt="31"/>
      <dgm:spPr/>
    </dgm:pt>
    <dgm:pt modelId="{FA47881F-D929-4285-999D-62F377586AF8}" type="pres">
      <dgm:prSet presAssocID="{D5514F7E-5874-41C3-BC30-BB65A4040283}" presName="hierChild3" presStyleCnt="0"/>
      <dgm:spPr/>
    </dgm:pt>
    <dgm:pt modelId="{D347780B-784F-45E6-BE82-571135C89390}" type="pres">
      <dgm:prSet presAssocID="{DB7395B0-0D93-466A-851F-0CDB105CD33D}" presName="Name19" presStyleLbl="parChTrans1D4" presStyleIdx="24" presStyleCnt="31"/>
      <dgm:spPr/>
    </dgm:pt>
    <dgm:pt modelId="{ED103EDF-1C1D-442D-92C0-985B5D0167A4}" type="pres">
      <dgm:prSet presAssocID="{F715B335-914E-42B4-BAF8-6E8E2BE502CC}" presName="Name21" presStyleCnt="0"/>
      <dgm:spPr/>
    </dgm:pt>
    <dgm:pt modelId="{B4D158D8-2C30-48D2-8542-071405438625}" type="pres">
      <dgm:prSet presAssocID="{F715B335-914E-42B4-BAF8-6E8E2BE502CC}" presName="level2Shape" presStyleLbl="node4" presStyleIdx="24" presStyleCnt="31"/>
      <dgm:spPr/>
    </dgm:pt>
    <dgm:pt modelId="{7C38504C-BE89-4A4E-8FFB-0B5CF5FD52EE}" type="pres">
      <dgm:prSet presAssocID="{F715B335-914E-42B4-BAF8-6E8E2BE502CC}" presName="hierChild3" presStyleCnt="0"/>
      <dgm:spPr/>
    </dgm:pt>
    <dgm:pt modelId="{750A5FBF-5CFE-4499-A15D-71FEE705DDF2}" type="pres">
      <dgm:prSet presAssocID="{3FE07E5C-4951-469B-9163-7D7F3F53D17B}" presName="Name19" presStyleLbl="parChTrans1D3" presStyleIdx="6" presStyleCnt="9"/>
      <dgm:spPr/>
    </dgm:pt>
    <dgm:pt modelId="{457A96E3-4BAD-4229-868B-06DC6DB27CD8}" type="pres">
      <dgm:prSet presAssocID="{138372B0-D5D9-4099-AAB1-05C30053E9D1}" presName="Name21" presStyleCnt="0"/>
      <dgm:spPr/>
    </dgm:pt>
    <dgm:pt modelId="{BD90C431-A949-4FFC-BB94-BFD98165D3C5}" type="pres">
      <dgm:prSet presAssocID="{138372B0-D5D9-4099-AAB1-05C30053E9D1}" presName="level2Shape" presStyleLbl="node3" presStyleIdx="6" presStyleCnt="9"/>
      <dgm:spPr/>
    </dgm:pt>
    <dgm:pt modelId="{F4125E22-8947-4599-AC39-09C768789B82}" type="pres">
      <dgm:prSet presAssocID="{138372B0-D5D9-4099-AAB1-05C30053E9D1}" presName="hierChild3" presStyleCnt="0"/>
      <dgm:spPr/>
    </dgm:pt>
    <dgm:pt modelId="{86D6F449-5C02-4B12-A538-70686A2509FC}" type="pres">
      <dgm:prSet presAssocID="{A5589BBB-158D-46B8-83F1-4D17975D0182}" presName="Name19" presStyleLbl="parChTrans1D4" presStyleIdx="25" presStyleCnt="31"/>
      <dgm:spPr/>
    </dgm:pt>
    <dgm:pt modelId="{5794904E-C970-48B9-8C77-5AEE2EE65299}" type="pres">
      <dgm:prSet presAssocID="{CA6CED7B-FE8D-42B1-A331-37F4545D111D}" presName="Name21" presStyleCnt="0"/>
      <dgm:spPr/>
    </dgm:pt>
    <dgm:pt modelId="{869791B9-EAA0-45CD-A86A-B019200E971E}" type="pres">
      <dgm:prSet presAssocID="{CA6CED7B-FE8D-42B1-A331-37F4545D111D}" presName="level2Shape" presStyleLbl="node4" presStyleIdx="25" presStyleCnt="31"/>
      <dgm:spPr/>
    </dgm:pt>
    <dgm:pt modelId="{33C7CE58-BCDB-4A9A-833D-D2EF1F898B40}" type="pres">
      <dgm:prSet presAssocID="{CA6CED7B-FE8D-42B1-A331-37F4545D111D}" presName="hierChild3" presStyleCnt="0"/>
      <dgm:spPr/>
    </dgm:pt>
    <dgm:pt modelId="{5D8E0AC4-6156-4D35-9220-E9EB76541138}" type="pres">
      <dgm:prSet presAssocID="{FB27163C-60A4-40E1-9249-86C087A28B70}" presName="Name19" presStyleLbl="parChTrans1D4" presStyleIdx="26" presStyleCnt="31"/>
      <dgm:spPr/>
    </dgm:pt>
    <dgm:pt modelId="{54B17FA0-924A-431C-A940-75C7828DD7D4}" type="pres">
      <dgm:prSet presAssocID="{C542F989-0BC2-4E9F-9695-BFBC141F7357}" presName="Name21" presStyleCnt="0"/>
      <dgm:spPr/>
    </dgm:pt>
    <dgm:pt modelId="{CA2802F9-831E-4513-A168-16493F843F8F}" type="pres">
      <dgm:prSet presAssocID="{C542F989-0BC2-4E9F-9695-BFBC141F7357}" presName="level2Shape" presStyleLbl="node4" presStyleIdx="26" presStyleCnt="31"/>
      <dgm:spPr/>
    </dgm:pt>
    <dgm:pt modelId="{EBEEC357-94A0-43ED-A84D-F4A2248D0A2F}" type="pres">
      <dgm:prSet presAssocID="{C542F989-0BC2-4E9F-9695-BFBC141F7357}" presName="hierChild3" presStyleCnt="0"/>
      <dgm:spPr/>
    </dgm:pt>
    <dgm:pt modelId="{1755B73A-A10A-447F-9225-09220E8433D3}" type="pres">
      <dgm:prSet presAssocID="{D8BD67E1-C114-45F7-B775-691AC98720C7}" presName="Name19" presStyleLbl="parChTrans1D4" presStyleIdx="27" presStyleCnt="31"/>
      <dgm:spPr/>
    </dgm:pt>
    <dgm:pt modelId="{7372A32E-82A2-4AF0-AD88-7CC286BBAC51}" type="pres">
      <dgm:prSet presAssocID="{97FB18CD-680B-40C2-AC02-CA1804E3518A}" presName="Name21" presStyleCnt="0"/>
      <dgm:spPr/>
    </dgm:pt>
    <dgm:pt modelId="{D60FE9F8-9F1D-40A4-AAC8-607B2AB7EF80}" type="pres">
      <dgm:prSet presAssocID="{97FB18CD-680B-40C2-AC02-CA1804E3518A}" presName="level2Shape" presStyleLbl="node4" presStyleIdx="27" presStyleCnt="31"/>
      <dgm:spPr/>
    </dgm:pt>
    <dgm:pt modelId="{CE4EC11A-8804-40AF-BD07-DD3505F71D44}" type="pres">
      <dgm:prSet presAssocID="{97FB18CD-680B-40C2-AC02-CA1804E3518A}" presName="hierChild3" presStyleCnt="0"/>
      <dgm:spPr/>
    </dgm:pt>
    <dgm:pt modelId="{F836A145-F5B4-4E72-B9CC-E746E7353F6F}" type="pres">
      <dgm:prSet presAssocID="{A83CB9F4-2E02-484F-809E-080F755D47B8}" presName="Name19" presStyleLbl="parChTrans1D3" presStyleIdx="7" presStyleCnt="9"/>
      <dgm:spPr/>
    </dgm:pt>
    <dgm:pt modelId="{7E1DAA7F-E1D3-48E2-899C-64F09F1A5BAD}" type="pres">
      <dgm:prSet presAssocID="{A3A23AFD-7CBD-4F86-BF87-E9E369BE760D}" presName="Name21" presStyleCnt="0"/>
      <dgm:spPr/>
    </dgm:pt>
    <dgm:pt modelId="{802C3B35-27C2-4C42-910B-DEE5008FE822}" type="pres">
      <dgm:prSet presAssocID="{A3A23AFD-7CBD-4F86-BF87-E9E369BE760D}" presName="level2Shape" presStyleLbl="node3" presStyleIdx="7" presStyleCnt="9"/>
      <dgm:spPr/>
    </dgm:pt>
    <dgm:pt modelId="{42C46098-16A6-4606-8950-4AD55D5CAC3E}" type="pres">
      <dgm:prSet presAssocID="{A3A23AFD-7CBD-4F86-BF87-E9E369BE760D}" presName="hierChild3" presStyleCnt="0"/>
      <dgm:spPr/>
    </dgm:pt>
    <dgm:pt modelId="{F9D260F8-4C6A-4248-AB99-7A912AC7DA04}" type="pres">
      <dgm:prSet presAssocID="{0D96853B-CF90-46B6-B3AA-9CC7A671FC4B}" presName="Name19" presStyleLbl="parChTrans1D4" presStyleIdx="28" presStyleCnt="31"/>
      <dgm:spPr/>
    </dgm:pt>
    <dgm:pt modelId="{D2F7DB73-D4E8-4494-8C10-B8423483A3BF}" type="pres">
      <dgm:prSet presAssocID="{2A9B37E5-F578-4465-807B-BFA83FB66294}" presName="Name21" presStyleCnt="0"/>
      <dgm:spPr/>
    </dgm:pt>
    <dgm:pt modelId="{B68A010E-F324-49AC-80F8-3D157133428D}" type="pres">
      <dgm:prSet presAssocID="{2A9B37E5-F578-4465-807B-BFA83FB66294}" presName="level2Shape" presStyleLbl="node4" presStyleIdx="28" presStyleCnt="31"/>
      <dgm:spPr/>
    </dgm:pt>
    <dgm:pt modelId="{D6096378-3547-42B7-A98F-220F1878029E}" type="pres">
      <dgm:prSet presAssocID="{2A9B37E5-F578-4465-807B-BFA83FB66294}" presName="hierChild3" presStyleCnt="0"/>
      <dgm:spPr/>
    </dgm:pt>
    <dgm:pt modelId="{4C65E9AE-42E3-4FEF-93A8-8452C82CAF41}" type="pres">
      <dgm:prSet presAssocID="{78E35411-ED04-42C3-8D8B-69FE8DDF80D2}" presName="Name19" presStyleLbl="parChTrans1D4" presStyleIdx="29" presStyleCnt="31"/>
      <dgm:spPr/>
    </dgm:pt>
    <dgm:pt modelId="{C77EA8F7-E7CE-45DA-AA34-F726F167A827}" type="pres">
      <dgm:prSet presAssocID="{CB672CBD-332C-4097-B667-87C246921E29}" presName="Name21" presStyleCnt="0"/>
      <dgm:spPr/>
    </dgm:pt>
    <dgm:pt modelId="{CC3692C7-84C7-45D3-B341-F0AF53A2765D}" type="pres">
      <dgm:prSet presAssocID="{CB672CBD-332C-4097-B667-87C246921E29}" presName="level2Shape" presStyleLbl="node4" presStyleIdx="29" presStyleCnt="31"/>
      <dgm:spPr/>
    </dgm:pt>
    <dgm:pt modelId="{A13ABC7A-64CB-4DE9-ABEE-904E34711A39}" type="pres">
      <dgm:prSet presAssocID="{CB672CBD-332C-4097-B667-87C246921E29}" presName="hierChild3" presStyleCnt="0"/>
      <dgm:spPr/>
    </dgm:pt>
    <dgm:pt modelId="{3BA3655B-FD59-442D-9477-1FBF133B7354}" type="pres">
      <dgm:prSet presAssocID="{23223E78-43DF-4850-B34D-4E223B943280}" presName="Name19" presStyleLbl="parChTrans1D3" presStyleIdx="8" presStyleCnt="9"/>
      <dgm:spPr/>
    </dgm:pt>
    <dgm:pt modelId="{A6A2B4CC-B8AE-4B83-A8E7-8955DECE60E8}" type="pres">
      <dgm:prSet presAssocID="{E2A4CFF5-0AF7-4849-95F0-36EAFF44C25C}" presName="Name21" presStyleCnt="0"/>
      <dgm:spPr/>
    </dgm:pt>
    <dgm:pt modelId="{0B3741A6-E2BB-45F7-8DC7-BFF9E7901F45}" type="pres">
      <dgm:prSet presAssocID="{E2A4CFF5-0AF7-4849-95F0-36EAFF44C25C}" presName="level2Shape" presStyleLbl="node3" presStyleIdx="8" presStyleCnt="9"/>
      <dgm:spPr/>
    </dgm:pt>
    <dgm:pt modelId="{E055E48F-8DBA-4805-AF65-1A67D14A3B33}" type="pres">
      <dgm:prSet presAssocID="{E2A4CFF5-0AF7-4849-95F0-36EAFF44C25C}" presName="hierChild3" presStyleCnt="0"/>
      <dgm:spPr/>
    </dgm:pt>
    <dgm:pt modelId="{02A2FC1F-755D-439E-8C63-3DCDA46C9949}" type="pres">
      <dgm:prSet presAssocID="{D4BAAF9B-659E-42F4-9AC4-BC0CE9DD26DE}" presName="Name19" presStyleLbl="parChTrans1D4" presStyleIdx="30" presStyleCnt="31"/>
      <dgm:spPr/>
    </dgm:pt>
    <dgm:pt modelId="{0D80C385-699C-4111-9972-D8FB7C25DF40}" type="pres">
      <dgm:prSet presAssocID="{84849BB2-8D3B-455D-B359-38F1C93FA50B}" presName="Name21" presStyleCnt="0"/>
      <dgm:spPr/>
    </dgm:pt>
    <dgm:pt modelId="{4D0B2A8D-2E0B-4E2C-86A0-95E2F0736408}" type="pres">
      <dgm:prSet presAssocID="{84849BB2-8D3B-455D-B359-38F1C93FA50B}" presName="level2Shape" presStyleLbl="node4" presStyleIdx="30" presStyleCnt="31"/>
      <dgm:spPr/>
    </dgm:pt>
    <dgm:pt modelId="{56DAC8B1-5504-46B8-B8C9-9656A9DE3AF6}" type="pres">
      <dgm:prSet presAssocID="{84849BB2-8D3B-455D-B359-38F1C93FA50B}" presName="hierChild3" presStyleCnt="0"/>
      <dgm:spPr/>
    </dgm:pt>
    <dgm:pt modelId="{804DFC76-EAA6-44FA-B578-334079629A5B}" type="pres">
      <dgm:prSet presAssocID="{6EA1F4CD-0708-4339-A47D-25F76AEDB4DB}" presName="bgShapesFlow" presStyleCnt="0"/>
      <dgm:spPr/>
    </dgm:pt>
  </dgm:ptLst>
  <dgm:cxnLst>
    <dgm:cxn modelId="{42664106-F3D4-4359-BC03-25B4C04B33CF}" type="presOf" srcId="{7F518A8B-FF4B-49BF-8751-DA289142324B}" destId="{DC33A002-32CE-4909-BEFC-F8386A77D0A5}" srcOrd="0" destOrd="0" presId="urn:microsoft.com/office/officeart/2005/8/layout/hierarchy6"/>
    <dgm:cxn modelId="{8C968908-901B-42BE-9540-8224E824046C}" type="presOf" srcId="{DBB4ECDE-B3BF-4E82-A5DC-AC5CDADF6778}" destId="{CA57A292-71C1-4B74-8503-9BE6799BBF77}" srcOrd="0" destOrd="0" presId="urn:microsoft.com/office/officeart/2005/8/layout/hierarchy6"/>
    <dgm:cxn modelId="{689F3909-2D71-45DA-B573-2B3B3523A891}" srcId="{E5037876-4FCD-4207-B178-94C966A2D8B8}" destId="{A678240F-2EB5-407C-AF0D-1611148A09A4}" srcOrd="0" destOrd="0" parTransId="{772BF0DC-97BC-4B12-BD23-CC4575ABD55A}" sibTransId="{CF5F16FD-25C1-42AF-A2DA-22ACCA5BF894}"/>
    <dgm:cxn modelId="{6A648511-135A-41BD-93F4-EF9072C6A804}" type="presOf" srcId="{1D7411F2-628B-45B7-A92F-03B9A96CE5AD}" destId="{27498983-0509-4C40-BB3B-EF87D89E4FC4}" srcOrd="0" destOrd="0" presId="urn:microsoft.com/office/officeart/2005/8/layout/hierarchy6"/>
    <dgm:cxn modelId="{A6EE0312-F0DE-42E7-AF3B-824894B5B718}" type="presOf" srcId="{A83CB9F4-2E02-484F-809E-080F755D47B8}" destId="{F836A145-F5B4-4E72-B9CC-E746E7353F6F}" srcOrd="0" destOrd="0" presId="urn:microsoft.com/office/officeart/2005/8/layout/hierarchy6"/>
    <dgm:cxn modelId="{54CB7C12-62CD-4B73-BF2E-1C33991811E5}" srcId="{138372B0-D5D9-4099-AAB1-05C30053E9D1}" destId="{CA6CED7B-FE8D-42B1-A331-37F4545D111D}" srcOrd="0" destOrd="0" parTransId="{A5589BBB-158D-46B8-83F1-4D17975D0182}" sibTransId="{9D2950AC-00CF-4F31-9C35-86E617E48425}"/>
    <dgm:cxn modelId="{53B58812-ACA9-430E-8BA7-74FD18A4E595}" srcId="{EF226BE2-A258-42A9-9723-E17B43D0115D}" destId="{EE093397-955F-4B39-9222-4EA8A2C39C8D}" srcOrd="0" destOrd="0" parTransId="{6100D4C2-0F6E-4CE6-B819-755F9A5454DC}" sibTransId="{983B1930-F5A9-4E17-AA7B-8193C512882B}"/>
    <dgm:cxn modelId="{8B2C941D-4D80-42AD-B243-751217DC10D5}" srcId="{2FDD14FF-EFF4-42EA-9FF2-795732884AA4}" destId="{FA80FCE8-410A-48E4-B621-3323F99C2B38}" srcOrd="0" destOrd="0" parTransId="{197E7E40-466F-43F3-849C-22F71B1EAA4A}" sibTransId="{28D16DAF-B0FE-40ED-8CED-96D3E271E012}"/>
    <dgm:cxn modelId="{6E91B21E-548C-4A52-8212-77548EB366B7}" srcId="{10F86B1B-49B7-43DF-ACF7-4EE3EE088B09}" destId="{05D1853C-D0E3-4AC2-B09F-EF4001017E27}" srcOrd="3" destOrd="0" parTransId="{6915D25D-EB42-48EE-BAD8-CD11C5C2C7EF}" sibTransId="{7BFDEA39-4F89-4585-96F3-3A8874DD52B9}"/>
    <dgm:cxn modelId="{B596E720-5F39-488F-BF31-80D6EBAB000F}" type="presOf" srcId="{FCFC779F-AC4D-4BE7-8899-C4C85576276A}" destId="{3D6EB928-8B87-42D6-BA0A-6E84D4769A78}" srcOrd="0" destOrd="0" presId="urn:microsoft.com/office/officeart/2005/8/layout/hierarchy6"/>
    <dgm:cxn modelId="{FA6AF225-6E82-4549-BD42-A8D584FEE56C}" type="presOf" srcId="{889AF61B-302D-4D2F-9414-155250F62E67}" destId="{7281B8B5-0C86-4BBB-AA4D-124277026A04}" srcOrd="0" destOrd="0" presId="urn:microsoft.com/office/officeart/2005/8/layout/hierarchy6"/>
    <dgm:cxn modelId="{80B76728-3129-405E-AA63-D10A39578454}" srcId="{A3A23AFD-7CBD-4F86-BF87-E9E369BE760D}" destId="{2A9B37E5-F578-4465-807B-BFA83FB66294}" srcOrd="0" destOrd="0" parTransId="{0D96853B-CF90-46B6-B3AA-9CC7A671FC4B}" sibTransId="{94042622-E5EF-4B38-A0EE-70F2570329F3}"/>
    <dgm:cxn modelId="{8A17912A-66E8-4DDA-917E-06D90D87DE19}" type="presOf" srcId="{E7D9A1B3-0EBC-471C-A76B-D9A4FC9F73A3}" destId="{045DDBF9-D81A-4BA1-B4D2-C59D567CB263}" srcOrd="0" destOrd="0" presId="urn:microsoft.com/office/officeart/2005/8/layout/hierarchy6"/>
    <dgm:cxn modelId="{8F18BC32-EB34-44EC-9F06-7D05AA744B14}" type="presOf" srcId="{6915D25D-EB42-48EE-BAD8-CD11C5C2C7EF}" destId="{0E518C5F-4162-48FD-81D1-2611474D7544}" srcOrd="0" destOrd="0" presId="urn:microsoft.com/office/officeart/2005/8/layout/hierarchy6"/>
    <dgm:cxn modelId="{70CA5B35-D8E3-4EEE-A20D-32884F7E705A}" type="presOf" srcId="{98C7D16F-3393-44BF-8ABD-321FFBCA7307}" destId="{5265B133-F099-4D12-8511-8BBED1CEB5D7}" srcOrd="0" destOrd="0" presId="urn:microsoft.com/office/officeart/2005/8/layout/hierarchy6"/>
    <dgm:cxn modelId="{56B88E35-7394-4392-B3EC-B6BB146976C7}" type="presOf" srcId="{76D4B82D-17FE-4F8E-9348-5A50CCD024E6}" destId="{E3D8DE88-15F3-4723-A42C-87B675DA31BF}" srcOrd="0" destOrd="0" presId="urn:microsoft.com/office/officeart/2005/8/layout/hierarchy6"/>
    <dgm:cxn modelId="{62B1493A-FAE4-4F4A-92B5-05391061C8EC}" srcId="{FA80FCE8-410A-48E4-B621-3323F99C2B38}" destId="{737809E1-4D8F-4038-9C27-44E883EF2227}" srcOrd="0" destOrd="0" parTransId="{C8353A56-1D04-46A5-B672-7E81CFF8B981}" sibTransId="{6DC5FCC8-0F47-4CAE-B96F-5D47A2FE8E97}"/>
    <dgm:cxn modelId="{25F2FB3A-FFA3-4A6B-891C-B349789124AB}" type="presOf" srcId="{DBD2939A-4C99-41CE-A68E-E917B991B73D}" destId="{C74438B6-D5A5-4D23-8103-454A5ACD1326}" srcOrd="0" destOrd="0" presId="urn:microsoft.com/office/officeart/2005/8/layout/hierarchy6"/>
    <dgm:cxn modelId="{0ED83D3B-305B-488D-B7D9-B94A23CA52BB}" srcId="{10F86B1B-49B7-43DF-ACF7-4EE3EE088B09}" destId="{F359C79A-B639-4502-BD0D-96D0D6660719}" srcOrd="5" destOrd="0" parTransId="{CBA9F522-FD44-4ED6-8853-240D53A4B0BB}" sibTransId="{A393569D-0095-4841-9DCB-417EE81AF1F3}"/>
    <dgm:cxn modelId="{1E4FD93D-3388-4058-81E4-559D95956747}" type="presOf" srcId="{E0D1CF14-558C-4468-9BBC-6125A8066FEF}" destId="{6C3DCC14-C323-4926-B781-43663254CF68}" srcOrd="0" destOrd="0" presId="urn:microsoft.com/office/officeart/2005/8/layout/hierarchy6"/>
    <dgm:cxn modelId="{870F043F-9631-47A9-B9DF-3E66D7BC6C95}" type="presOf" srcId="{84849BB2-8D3B-455D-B359-38F1C93FA50B}" destId="{4D0B2A8D-2E0B-4E2C-86A0-95E2F0736408}" srcOrd="0" destOrd="0" presId="urn:microsoft.com/office/officeart/2005/8/layout/hierarchy6"/>
    <dgm:cxn modelId="{9337B340-70CA-4CCB-8AF7-72D6311C701E}" srcId="{A678240F-2EB5-407C-AF0D-1611148A09A4}" destId="{98C7D16F-3393-44BF-8ABD-321FFBCA7307}" srcOrd="0" destOrd="0" parTransId="{383F1DBF-7AE4-400E-B102-3E592D29DBEB}" sibTransId="{985822DA-B7FD-4FE0-9FEE-19ACBD6C52D1}"/>
    <dgm:cxn modelId="{1426B760-558F-4113-BE02-3D0D8A6A5BB9}" type="presOf" srcId="{95D7B213-E2AD-4249-A62F-7A45D63CE9D3}" destId="{AC6DE2BC-AC96-4D10-B311-670402AE380A}" srcOrd="0" destOrd="0" presId="urn:microsoft.com/office/officeart/2005/8/layout/hierarchy6"/>
    <dgm:cxn modelId="{A180DE62-67D8-4A4C-99CB-9ADD85AC76E1}" srcId="{10F86B1B-49B7-43DF-ACF7-4EE3EE088B09}" destId="{2FDD14FF-EFF4-42EA-9FF2-795732884AA4}" srcOrd="1" destOrd="0" parTransId="{E8D459AC-DF15-4BAC-A784-3D67EF785CD7}" sibTransId="{2F9383C0-DD89-4D5A-95BA-D81DF8057B9C}"/>
    <dgm:cxn modelId="{9B129C63-8762-4877-895F-ABDE4BC0ED7B}" type="presOf" srcId="{58EF1494-2FE9-4431-B66D-A5C7C5ED99F4}" destId="{2E26D8B5-9963-4664-B0E2-7CAA9A3D94A5}" srcOrd="0" destOrd="0" presId="urn:microsoft.com/office/officeart/2005/8/layout/hierarchy6"/>
    <dgm:cxn modelId="{5B51A043-D4E3-4BB8-BAC0-23066E60F3D2}" type="presOf" srcId="{CBA9F522-FD44-4ED6-8853-240D53A4B0BB}" destId="{9F839553-D52A-4859-AA6A-D9F375BFAD8C}" srcOrd="0" destOrd="0" presId="urn:microsoft.com/office/officeart/2005/8/layout/hierarchy6"/>
    <dgm:cxn modelId="{FBC9B364-C4ED-4270-86E8-502B22CE84F1}" type="presOf" srcId="{D5514F7E-5874-41C3-BC30-BB65A4040283}" destId="{4A0BA313-6F25-4BAB-AC9E-78AE64BB72C9}" srcOrd="0" destOrd="0" presId="urn:microsoft.com/office/officeart/2005/8/layout/hierarchy6"/>
    <dgm:cxn modelId="{DF58C346-424E-4465-9713-65A21EDC5C49}" type="presOf" srcId="{23223E78-43DF-4850-B34D-4E223B943280}" destId="{3BA3655B-FD59-442D-9477-1FBF133B7354}" srcOrd="0" destOrd="0" presId="urn:microsoft.com/office/officeart/2005/8/layout/hierarchy6"/>
    <dgm:cxn modelId="{B9978F67-816D-4DE5-AF0A-78340B901B37}" type="presOf" srcId="{3CC33342-B0B2-4BAE-B355-9FEAE4A17770}" destId="{569EC848-E12A-4EEA-A739-E2B3E64699C8}" srcOrd="0" destOrd="0" presId="urn:microsoft.com/office/officeart/2005/8/layout/hierarchy6"/>
    <dgm:cxn modelId="{477B0769-AFD3-4427-BF43-FBDD1FFE9F77}" type="presOf" srcId="{2EA33616-6C58-403A-899C-3B7D55F71B27}" destId="{509AAED9-E7C6-4F46-B922-D71B36EBCDC1}" srcOrd="0" destOrd="0" presId="urn:microsoft.com/office/officeart/2005/8/layout/hierarchy6"/>
    <dgm:cxn modelId="{1EE86D69-258D-4520-BE1C-45453B9E68B0}" type="presOf" srcId="{61E93F3B-FD6D-40C8-8CF5-F2BE362A073E}" destId="{7AF01E88-E2ED-4B98-B98C-EFBBBD4A7EDA}" srcOrd="0" destOrd="0" presId="urn:microsoft.com/office/officeart/2005/8/layout/hierarchy6"/>
    <dgm:cxn modelId="{466C3B6A-456C-46E5-9997-F75CAD755446}" type="presOf" srcId="{C542F989-0BC2-4E9F-9695-BFBC141F7357}" destId="{CA2802F9-831E-4513-A168-16493F843F8F}" srcOrd="0" destOrd="0" presId="urn:microsoft.com/office/officeart/2005/8/layout/hierarchy6"/>
    <dgm:cxn modelId="{089E206B-5531-4282-851B-89F88F630789}" type="presOf" srcId="{7325A64A-05C7-46C8-8F5B-BEE28FCB14D8}" destId="{317AC201-CFAE-44F3-8B48-F83CCBC9C0DA}" srcOrd="0" destOrd="0" presId="urn:microsoft.com/office/officeart/2005/8/layout/hierarchy6"/>
    <dgm:cxn modelId="{960B474B-DFE1-49E6-956F-26377AB03155}" type="presOf" srcId="{E265AA90-0F18-4340-B959-41F0C4267BFB}" destId="{0BC01A71-2942-4061-81BA-EACD905CE865}" srcOrd="0" destOrd="0" presId="urn:microsoft.com/office/officeart/2005/8/layout/hierarchy6"/>
    <dgm:cxn modelId="{C205DF4C-969D-48DB-B4BA-813131C8D6D5}" type="presOf" srcId="{CB672CBD-332C-4097-B667-87C246921E29}" destId="{CC3692C7-84C7-45D3-B341-F0AF53A2765D}" srcOrd="0" destOrd="0" presId="urn:microsoft.com/office/officeart/2005/8/layout/hierarchy6"/>
    <dgm:cxn modelId="{2DBA374D-EB69-4FFC-80FB-FFF6745478DF}" type="presOf" srcId="{0D96853B-CF90-46B6-B3AA-9CC7A671FC4B}" destId="{F9D260F8-4C6A-4248-AB99-7A912AC7DA04}" srcOrd="0" destOrd="0" presId="urn:microsoft.com/office/officeart/2005/8/layout/hierarchy6"/>
    <dgm:cxn modelId="{5AD7686F-636C-424F-B7C7-AEF89F5D5D1E}" type="presOf" srcId="{138372B0-D5D9-4099-AAB1-05C30053E9D1}" destId="{BD90C431-A949-4FFC-BB94-BFD98165D3C5}" srcOrd="0" destOrd="0" presId="urn:microsoft.com/office/officeart/2005/8/layout/hierarchy6"/>
    <dgm:cxn modelId="{B2B7904F-158B-40A6-A19E-F1B4A314FBD0}" type="presOf" srcId="{11DFEDDB-6015-4012-AEAC-ABED830BA336}" destId="{AACC0199-A144-4172-BDFA-290393321797}" srcOrd="0" destOrd="0" presId="urn:microsoft.com/office/officeart/2005/8/layout/hierarchy6"/>
    <dgm:cxn modelId="{217F1770-F761-4477-9165-87EAE668DFC9}" type="presOf" srcId="{90918A2F-9238-4929-A5A1-323078E6F5E2}" destId="{13A332FE-DF87-4AA1-A5E8-4A21926C5256}" srcOrd="0" destOrd="0" presId="urn:microsoft.com/office/officeart/2005/8/layout/hierarchy6"/>
    <dgm:cxn modelId="{6B347E71-92E4-487A-955A-2D0D559AA6D0}" type="presOf" srcId="{A5589BBB-158D-46B8-83F1-4D17975D0182}" destId="{86D6F449-5C02-4B12-A538-70686A2509FC}" srcOrd="0" destOrd="0" presId="urn:microsoft.com/office/officeart/2005/8/layout/hierarchy6"/>
    <dgm:cxn modelId="{C35EE052-7C5B-459B-8526-4AAC32EE61DC}" type="presOf" srcId="{197E7E40-466F-43F3-849C-22F71B1EAA4A}" destId="{DBF523AA-9C67-4C2B-A427-744BB4BEBD9F}" srcOrd="0" destOrd="0" presId="urn:microsoft.com/office/officeart/2005/8/layout/hierarchy6"/>
    <dgm:cxn modelId="{B9FCF652-30DC-4FE6-B38A-0E4A102E3F91}" srcId="{DBD2939A-4C99-41CE-A68E-E917B991B73D}" destId="{3E5F2E6A-6B21-4398-B4E8-372E138FCB2B}" srcOrd="0" destOrd="0" parTransId="{52269E62-E0B7-4170-81C3-C4B49F083846}" sibTransId="{7B3ACE53-D922-45DB-B24C-D277A6CE0FEA}"/>
    <dgm:cxn modelId="{6BAF2974-8C30-49BD-B227-BF14769F533B}" srcId="{10F86B1B-49B7-43DF-ACF7-4EE3EE088B09}" destId="{2CA52B6F-4263-475B-B4ED-E31428A918FC}" srcOrd="2" destOrd="0" parTransId="{0C9CDA43-6038-4017-9670-0E09A535BCC4}" sibTransId="{D51D46D1-ED4B-4781-8987-EAAD778E0AA2}"/>
    <dgm:cxn modelId="{B64C9075-D9A8-4ECE-86E8-037A59D1ADE3}" type="presOf" srcId="{E8D459AC-DF15-4BAC-A784-3D67EF785CD7}" destId="{AACE2935-E952-4540-9730-22717E6532A3}" srcOrd="0" destOrd="0" presId="urn:microsoft.com/office/officeart/2005/8/layout/hierarchy6"/>
    <dgm:cxn modelId="{92FFC156-1C16-4262-B302-46DD15568A22}" type="presOf" srcId="{E3852BAB-9532-4C04-9D67-F91B89920A5B}" destId="{B464EEFF-8D29-4937-B60F-04131A4EFFAC}" srcOrd="0" destOrd="0" presId="urn:microsoft.com/office/officeart/2005/8/layout/hierarchy6"/>
    <dgm:cxn modelId="{97F50378-E58C-4EFB-80B3-67AAD33B5229}" type="presOf" srcId="{EE093397-955F-4B39-9222-4EA8A2C39C8D}" destId="{466554C4-20F7-4788-92CC-293CFAE04119}" srcOrd="0" destOrd="0" presId="urn:microsoft.com/office/officeart/2005/8/layout/hierarchy6"/>
    <dgm:cxn modelId="{633AA478-C28A-4657-A7FE-7F199EF89657}" type="presOf" srcId="{3FE07E5C-4951-469B-9163-7D7F3F53D17B}" destId="{750A5FBF-5CFE-4499-A15D-71FEE705DDF2}" srcOrd="0" destOrd="0" presId="urn:microsoft.com/office/officeart/2005/8/layout/hierarchy6"/>
    <dgm:cxn modelId="{5B0CC158-F688-42F1-9A28-4FD00B6B120A}" type="presOf" srcId="{2F27691A-6D4B-4E68-AE35-34DB37BEDDDA}" destId="{4F211ED7-DF7D-43C8-959A-3289046577F3}" srcOrd="0" destOrd="0" presId="urn:microsoft.com/office/officeart/2005/8/layout/hierarchy6"/>
    <dgm:cxn modelId="{C23D7D79-B9E7-4C25-868F-0A12006E1486}" srcId="{E7D9A1B3-0EBC-471C-A76B-D9A4FC9F73A3}" destId="{7F518A8B-FF4B-49BF-8751-DA289142324B}" srcOrd="0" destOrd="0" parTransId="{61E93F3B-FD6D-40C8-8CF5-F2BE362A073E}" sibTransId="{7786899C-684C-4321-B4FE-66D3CEAB33AD}"/>
    <dgm:cxn modelId="{6510E87D-78CA-41FF-A9E5-723A595EE281}" srcId="{2F27691A-6D4B-4E68-AE35-34DB37BEDDDA}" destId="{FCFC779F-AC4D-4BE7-8899-C4C85576276A}" srcOrd="0" destOrd="0" parTransId="{B9493809-BB4B-4178-8C2B-13E4D3F6F288}" sibTransId="{FE2084BE-D408-478B-A8AE-EA83B587C712}"/>
    <dgm:cxn modelId="{4515CA7F-AE31-43A1-BBEA-53AED7BFAF5B}" srcId="{4C690ECF-2D1B-4A5D-8D57-BB66729BD575}" destId="{E3852BAB-9532-4C04-9D67-F91B89920A5B}" srcOrd="0" destOrd="0" parTransId="{2A8CAF9C-E0A3-43AF-BA1B-552EBF2EFAE0}" sibTransId="{012E7684-BCFD-4B2A-9C8F-2ADEFC5490CD}"/>
    <dgm:cxn modelId="{11A9D183-03D2-49E8-A59B-623C8A0FA94D}" srcId="{10F86B1B-49B7-43DF-ACF7-4EE3EE088B09}" destId="{138372B0-D5D9-4099-AAB1-05C30053E9D1}" srcOrd="6" destOrd="0" parTransId="{3FE07E5C-4951-469B-9163-7D7F3F53D17B}" sibTransId="{60D0EB21-F2D5-4458-9334-D09307202F54}"/>
    <dgm:cxn modelId="{A33D9E84-3A41-44E7-BAB4-A1AB6BD6A2F0}" type="presOf" srcId="{52269E62-E0B7-4170-81C3-C4B49F083846}" destId="{1A4FBC71-66A7-4E69-B8A6-A6481A2274F4}" srcOrd="0" destOrd="0" presId="urn:microsoft.com/office/officeart/2005/8/layout/hierarchy6"/>
    <dgm:cxn modelId="{2AA3AC84-2DE0-4307-B5AB-4C5822E55D1E}" type="presOf" srcId="{78E35411-ED04-42C3-8D8B-69FE8DDF80D2}" destId="{4C65E9AE-42E3-4FEF-93A8-8452C82CAF41}" srcOrd="0" destOrd="0" presId="urn:microsoft.com/office/officeart/2005/8/layout/hierarchy6"/>
    <dgm:cxn modelId="{7E778D86-2811-42EA-AA4D-DAFA7631697B}" type="presOf" srcId="{772BF0DC-97BC-4B12-BD23-CC4575ABD55A}" destId="{2AFCD778-7CB4-453D-898B-B34DC2B742FA}" srcOrd="0" destOrd="0" presId="urn:microsoft.com/office/officeart/2005/8/layout/hierarchy6"/>
    <dgm:cxn modelId="{2ED1818B-B49F-468E-B567-78F57ED89A99}" type="presOf" srcId="{6100D4C2-0F6E-4CE6-B819-755F9A5454DC}" destId="{A75FC59E-09F1-4E04-AA49-BB3437183E2F}" srcOrd="0" destOrd="0" presId="urn:microsoft.com/office/officeart/2005/8/layout/hierarchy6"/>
    <dgm:cxn modelId="{DCD9238E-2904-4240-A1C7-60BA63E7E724}" type="presOf" srcId="{E52398AE-B18D-4810-932F-311C24694340}" destId="{5CC7292C-9FD9-4A8C-8921-DFC87E457B51}" srcOrd="0" destOrd="0" presId="urn:microsoft.com/office/officeart/2005/8/layout/hierarchy6"/>
    <dgm:cxn modelId="{32A5D98E-33F2-4DD9-A1A3-385A33FF4D4D}" srcId="{D5514F7E-5874-41C3-BC30-BB65A4040283}" destId="{F715B335-914E-42B4-BAF8-6E8E2BE502CC}" srcOrd="0" destOrd="0" parTransId="{DB7395B0-0D93-466A-851F-0CDB105CD33D}" sibTransId="{85701169-19E7-40AB-8F69-F1A344F60C98}"/>
    <dgm:cxn modelId="{3B0BDA91-F3D7-494E-B579-FB196CDBDD79}" srcId="{7BE2F41A-D13D-41A8-B7E9-109F82B0CC3F}" destId="{4C690ECF-2D1B-4A5D-8D57-BB66729BD575}" srcOrd="0" destOrd="0" parTransId="{889AF61B-302D-4D2F-9414-155250F62E67}" sibTransId="{7B629E7D-37B9-4761-A8FF-A29783813DEF}"/>
    <dgm:cxn modelId="{92B01592-BC45-4DEC-B7EC-6B0FFD487805}" srcId="{2EA33616-6C58-403A-899C-3B7D55F71B27}" destId="{10F86B1B-49B7-43DF-ACF7-4EE3EE088B09}" srcOrd="0" destOrd="0" parTransId="{46542956-4D0A-47AB-A3ED-D10AF442008F}" sibTransId="{F4E5A346-CDF9-4390-BC55-56597E2AB148}"/>
    <dgm:cxn modelId="{78A03B92-600B-48C3-9C96-1FB3AE19E99C}" srcId="{C542F989-0BC2-4E9F-9695-BFBC141F7357}" destId="{97FB18CD-680B-40C2-AC02-CA1804E3518A}" srcOrd="0" destOrd="0" parTransId="{D8BD67E1-C114-45F7-B775-691AC98720C7}" sibTransId="{6FFC8D7A-5987-4B8A-AE46-C5A5068FB3AB}"/>
    <dgm:cxn modelId="{1BF24E92-D247-47DE-9569-8C46D7E66F3A}" type="presOf" srcId="{2A9B37E5-F578-4465-807B-BFA83FB66294}" destId="{B68A010E-F324-49AC-80F8-3D157133428D}" srcOrd="0" destOrd="0" presId="urn:microsoft.com/office/officeart/2005/8/layout/hierarchy6"/>
    <dgm:cxn modelId="{548A5992-8C91-4D71-891A-D6401250FF03}" type="presOf" srcId="{A3A23AFD-7CBD-4F86-BF87-E9E369BE760D}" destId="{802C3B35-27C2-4C42-910B-DEE5008FE822}" srcOrd="0" destOrd="0" presId="urn:microsoft.com/office/officeart/2005/8/layout/hierarchy6"/>
    <dgm:cxn modelId="{F5597F96-2780-44FE-8239-279983228A88}" type="presOf" srcId="{383F1DBF-7AE4-400E-B102-3E592D29DBEB}" destId="{B7799DC0-BA99-44D4-9BF0-D4B91D68EA59}" srcOrd="0" destOrd="0" presId="urn:microsoft.com/office/officeart/2005/8/layout/hierarchy6"/>
    <dgm:cxn modelId="{24C63E97-F88B-427D-95D2-CA6C115FF0B0}" type="presOf" srcId="{A678240F-2EB5-407C-AF0D-1611148A09A4}" destId="{C9A8258B-AD97-460E-9474-76AECFDF5D8D}" srcOrd="0" destOrd="0" presId="urn:microsoft.com/office/officeart/2005/8/layout/hierarchy6"/>
    <dgm:cxn modelId="{38DF6997-E392-472D-8A45-538FCDD3450D}" type="presOf" srcId="{57F80EBC-86F4-4926-8FA5-A32FD05CDB65}" destId="{1AFE6636-F31F-49F8-9D78-DD52070F429E}" srcOrd="0" destOrd="0" presId="urn:microsoft.com/office/officeart/2005/8/layout/hierarchy6"/>
    <dgm:cxn modelId="{8A8A2B9A-C536-4492-A876-11DAF3B2827E}" type="presOf" srcId="{E1ED401C-D0F2-4912-9F6E-092031B46E6E}" destId="{8F31A86E-E67E-4EEC-9F5A-EABC467806FF}" srcOrd="0" destOrd="0" presId="urn:microsoft.com/office/officeart/2005/8/layout/hierarchy6"/>
    <dgm:cxn modelId="{50E5D99B-40F1-474C-9DE2-7A6041554902}" srcId="{737809E1-4D8F-4038-9C27-44E883EF2227}" destId="{E5037876-4FCD-4207-B178-94C966A2D8B8}" srcOrd="0" destOrd="0" parTransId="{57F80EBC-86F4-4926-8FA5-A32FD05CDB65}" sibTransId="{EBCA11E4-5A21-4F88-9F78-C3FD3744B426}"/>
    <dgm:cxn modelId="{07A6079E-616E-4DB7-A13F-9439A91E0FEB}" type="presOf" srcId="{EF226BE2-A258-42A9-9723-E17B43D0115D}" destId="{F07D888B-1CAF-4377-A9C9-C46F564D1E19}" srcOrd="0" destOrd="0" presId="urn:microsoft.com/office/officeart/2005/8/layout/hierarchy6"/>
    <dgm:cxn modelId="{BD460A9E-4613-4D03-A0E8-F43E8F48E7E9}" srcId="{76D4B82D-17FE-4F8E-9348-5A50CCD024E6}" destId="{95D7B213-E2AD-4249-A62F-7A45D63CE9D3}" srcOrd="0" destOrd="0" parTransId="{3735BDA4-31CF-45BC-8613-3829B6D2F561}" sibTransId="{FF1E8D3B-99DB-49BA-8F51-2350BA480BAD}"/>
    <dgm:cxn modelId="{33DBF29E-FD9C-4BE0-8D52-F1E898E7ACAF}" type="presOf" srcId="{6EA1F4CD-0708-4339-A47D-25F76AEDB4DB}" destId="{E3278CB5-3774-4B73-B403-9D03CFB1E40D}" srcOrd="0" destOrd="0" presId="urn:microsoft.com/office/officeart/2005/8/layout/hierarchy6"/>
    <dgm:cxn modelId="{622FA4A0-68CF-448C-884A-688FAAF11435}" type="presOf" srcId="{C8353A56-1D04-46A5-B672-7E81CFF8B981}" destId="{E2C2CE27-E72F-4881-8C4C-A23268A65674}" srcOrd="0" destOrd="0" presId="urn:microsoft.com/office/officeart/2005/8/layout/hierarchy6"/>
    <dgm:cxn modelId="{9A7B38A1-1745-412B-9C8B-37315B33DCD7}" type="presOf" srcId="{FB27163C-60A4-40E1-9249-86C087A28B70}" destId="{5D8E0AC4-6156-4D35-9220-E9EB76541138}" srcOrd="0" destOrd="0" presId="urn:microsoft.com/office/officeart/2005/8/layout/hierarchy6"/>
    <dgm:cxn modelId="{4727A7A1-4707-46E6-A18E-DA5A94D60682}" srcId="{EE093397-955F-4B39-9222-4EA8A2C39C8D}" destId="{9F35B143-8EA7-4A6A-A789-3C5EAC627CFA}" srcOrd="0" destOrd="0" parTransId="{90918A2F-9238-4929-A5A1-323078E6F5E2}" sibTransId="{1C7F0C3A-64BF-46A8-B823-06E028432BEC}"/>
    <dgm:cxn modelId="{603F63A3-8E1C-4494-AC4D-FAAD7F93B5A7}" srcId="{9F35B143-8EA7-4A6A-A789-3C5EAC627CFA}" destId="{DBD2939A-4C99-41CE-A68E-E917B991B73D}" srcOrd="0" destOrd="0" parTransId="{58EF1494-2FE9-4431-B66D-A5C7C5ED99F4}" sibTransId="{B313370B-ECBD-4977-A598-2607D23B54C4}"/>
    <dgm:cxn modelId="{454951A3-0F23-4481-A28F-D90F73D1D105}" type="presOf" srcId="{F715B335-914E-42B4-BAF8-6E8E2BE502CC}" destId="{B4D158D8-2C30-48D2-8542-071405438625}" srcOrd="0" destOrd="0" presId="urn:microsoft.com/office/officeart/2005/8/layout/hierarchy6"/>
    <dgm:cxn modelId="{712D50A4-9A3A-44FB-B8E4-7DFEA5E71099}" srcId="{10F86B1B-49B7-43DF-ACF7-4EE3EE088B09}" destId="{E2A4CFF5-0AF7-4849-95F0-36EAFF44C25C}" srcOrd="8" destOrd="0" parTransId="{23223E78-43DF-4850-B34D-4E223B943280}" sibTransId="{B0D1BDB9-1E91-419E-84A5-490C34421EF1}"/>
    <dgm:cxn modelId="{9D3AB4A5-5100-4060-AF11-ADB8BF469868}" type="presOf" srcId="{2FDD14FF-EFF4-42EA-9FF2-795732884AA4}" destId="{82947F04-48A3-4934-9782-097AD990BB2F}" srcOrd="0" destOrd="0" presId="urn:microsoft.com/office/officeart/2005/8/layout/hierarchy6"/>
    <dgm:cxn modelId="{2C7170A6-2AE9-43D1-A6EB-A9B144CB09EC}" srcId="{F359C79A-B639-4502-BD0D-96D0D6660719}" destId="{E7D9A1B3-0EBC-471C-A76B-D9A4FC9F73A3}" srcOrd="0" destOrd="0" parTransId="{E265AA90-0F18-4340-B959-41F0C4267BFB}" sibTransId="{1F7ECF0C-B528-4F79-A0AA-34FCCD3C00AE}"/>
    <dgm:cxn modelId="{73305DA7-ABA3-4D60-8D3C-23A4B27D7A8F}" type="presOf" srcId="{02B3056E-216E-4541-9C26-8CFA14326BE3}" destId="{A71BFAFD-9E5E-4D6A-91B7-E38C1A15D09C}" srcOrd="0" destOrd="0" presId="urn:microsoft.com/office/officeart/2005/8/layout/hierarchy6"/>
    <dgm:cxn modelId="{735A0FAA-81AB-4804-9CA7-1CB5E5B45D99}" srcId="{FCFC779F-AC4D-4BE7-8899-C4C85576276A}" destId="{DB2ADE05-063B-4DEB-88AC-5D143F6204D1}" srcOrd="0" destOrd="0" parTransId="{B43E6243-EC7F-4FF9-8C85-927DA99271A0}" sibTransId="{952CA5AA-3961-412D-B503-98B54F098260}"/>
    <dgm:cxn modelId="{4843DAAB-2DC3-4239-97A1-414B2B283CA0}" type="presOf" srcId="{44AA3883-191D-4691-A5E6-5CD27327D9E2}" destId="{93916519-C309-4DBE-B1C0-61EA29B17E6E}" srcOrd="0" destOrd="0" presId="urn:microsoft.com/office/officeart/2005/8/layout/hierarchy6"/>
    <dgm:cxn modelId="{4ADB38AC-CFB1-4799-98A3-4B5FCFA2AD04}" type="presOf" srcId="{E2A4CFF5-0AF7-4849-95F0-36EAFF44C25C}" destId="{0B3741A6-E2BB-45F7-8DC7-BFF9E7901F45}" srcOrd="0" destOrd="0" presId="urn:microsoft.com/office/officeart/2005/8/layout/hierarchy6"/>
    <dgm:cxn modelId="{E8DD8CAC-C7F4-456B-B73E-147E5E0E3B2B}" type="presOf" srcId="{05D1853C-D0E3-4AC2-B09F-EF4001017E27}" destId="{02D46FD6-4909-4CB5-9E74-3B88A98542A4}" srcOrd="0" destOrd="0" presId="urn:microsoft.com/office/officeart/2005/8/layout/hierarchy6"/>
    <dgm:cxn modelId="{4EF94DB0-46C5-4E7D-8C36-A518E9799A6C}" srcId="{3530FA2E-F324-47C3-8420-48809E68461B}" destId="{D5514F7E-5874-41C3-BC30-BB65A4040283}" srcOrd="0" destOrd="0" parTransId="{E52398AE-B18D-4810-932F-311C24694340}" sibTransId="{36922A68-3B0E-461F-BC0F-E8F6AD18D164}"/>
    <dgm:cxn modelId="{511A7EB0-9130-43BA-AEBC-F99D5EAEC0D7}" type="presOf" srcId="{F7ED5117-ADA6-42BB-A91A-DF7D95DB2623}" destId="{1413F61B-DCCC-4776-B6F9-3539EACBB67F}" srcOrd="0" destOrd="0" presId="urn:microsoft.com/office/officeart/2005/8/layout/hierarchy6"/>
    <dgm:cxn modelId="{D2BED0B2-59B3-443E-A2A5-5067C28978EF}" type="presOf" srcId="{737809E1-4D8F-4038-9C27-44E883EF2227}" destId="{913B8AE4-96F7-43BF-9F0D-862767323B3A}" srcOrd="0" destOrd="0" presId="urn:microsoft.com/office/officeart/2005/8/layout/hierarchy6"/>
    <dgm:cxn modelId="{B5368AB3-6A09-4986-8A56-83DA555636EB}" srcId="{6EA1F4CD-0708-4339-A47D-25F76AEDB4DB}" destId="{2EA33616-6C58-403A-899C-3B7D55F71B27}" srcOrd="0" destOrd="0" parTransId="{D5F52E3B-7BE2-4E80-90FF-8306A17CFF8A}" sibTransId="{163CC27F-84E5-444B-8EA9-ABC32484E352}"/>
    <dgm:cxn modelId="{69D2C6B5-B746-4FA2-ABD9-A1E533466878}" type="presOf" srcId="{9F35B143-8EA7-4A6A-A789-3C5EAC627CFA}" destId="{46B5DD9F-71F1-45A5-AFFF-1574052AD0EE}" srcOrd="0" destOrd="0" presId="urn:microsoft.com/office/officeart/2005/8/layout/hierarchy6"/>
    <dgm:cxn modelId="{C7CA36B6-327A-4B2C-A47F-7DC777AADE41}" srcId="{DB2ADE05-063B-4DEB-88AC-5D143F6204D1}" destId="{76D4B82D-17FE-4F8E-9348-5A50CCD024E6}" srcOrd="0" destOrd="0" parTransId="{02B3056E-216E-4541-9C26-8CFA14326BE3}" sibTransId="{8A5B24AE-3BB9-4C29-9C36-3747C0834E0C}"/>
    <dgm:cxn modelId="{DAAC1EB8-2DD2-45D6-94D9-4A4F23CBF0D6}" type="presOf" srcId="{10F86B1B-49B7-43DF-ACF7-4EE3EE088B09}" destId="{BF44F2BC-9C68-44EA-B521-695F69582C95}" srcOrd="0" destOrd="0" presId="urn:microsoft.com/office/officeart/2005/8/layout/hierarchy6"/>
    <dgm:cxn modelId="{0601ACBB-6B08-4B1D-9842-AE0EE72754C0}" srcId="{7F518A8B-FF4B-49BF-8751-DA289142324B}" destId="{3530FA2E-F324-47C3-8420-48809E68461B}" srcOrd="0" destOrd="0" parTransId="{E1ED401C-D0F2-4912-9F6E-092031B46E6E}" sibTransId="{209ADE96-C605-4562-9041-E8B891ADA8F8}"/>
    <dgm:cxn modelId="{104F37BC-F367-4995-BC09-32824D68D91E}" srcId="{2CA52B6F-4263-475B-B4ED-E31428A918FC}" destId="{2F27691A-6D4B-4E68-AE35-34DB37BEDDDA}" srcOrd="0" destOrd="0" parTransId="{11DFEDDB-6015-4012-AEAC-ABED830BA336}" sibTransId="{154F076F-02BE-454B-9994-86C4E1EC4FDE}"/>
    <dgm:cxn modelId="{3A5153BE-50C2-4566-8EED-CE32E0B27ADF}" type="presOf" srcId="{46542956-4D0A-47AB-A3ED-D10AF442008F}" destId="{53E0C04B-48D4-4F52-A7A6-750A5DCF4DBD}" srcOrd="0" destOrd="0" presId="urn:microsoft.com/office/officeart/2005/8/layout/hierarchy6"/>
    <dgm:cxn modelId="{E1B457BE-C609-474C-964E-3AA4DE9CAA86}" type="presOf" srcId="{DB2ADE05-063B-4DEB-88AC-5D143F6204D1}" destId="{13210CAD-297F-4377-B126-50AD90847D9C}" srcOrd="0" destOrd="0" presId="urn:microsoft.com/office/officeart/2005/8/layout/hierarchy6"/>
    <dgm:cxn modelId="{20F2A9C5-FE3F-4FDD-921F-F56ADB8D57CE}" srcId="{10F86B1B-49B7-43DF-ACF7-4EE3EE088B09}" destId="{EF226BE2-A258-42A9-9723-E17B43D0115D}" srcOrd="0" destOrd="0" parTransId="{3CC33342-B0B2-4BAE-B355-9FEAE4A17770}" sibTransId="{D0CEEB13-82F4-4963-B56D-47A74BE1B017}"/>
    <dgm:cxn modelId="{A806B9CC-2069-4542-ADF0-A8C82B6DE4CD}" type="presOf" srcId="{CA6CED7B-FE8D-42B1-A331-37F4545D111D}" destId="{869791B9-EAA0-45CD-A86A-B019200E971E}" srcOrd="0" destOrd="0" presId="urn:microsoft.com/office/officeart/2005/8/layout/hierarchy6"/>
    <dgm:cxn modelId="{EAA9DFCC-85CA-4DA8-BEEE-D7B015C674EB}" type="presOf" srcId="{F359C79A-B639-4502-BD0D-96D0D6660719}" destId="{FFA0CAF8-6284-45CD-9405-20CBB49D3159}" srcOrd="0" destOrd="0" presId="urn:microsoft.com/office/officeart/2005/8/layout/hierarchy6"/>
    <dgm:cxn modelId="{F21CE3D2-BFE6-4848-9931-8956A6E2C4FA}" type="presOf" srcId="{D8BD67E1-C114-45F7-B775-691AC98720C7}" destId="{1755B73A-A10A-447F-9225-09220E8433D3}" srcOrd="0" destOrd="0" presId="urn:microsoft.com/office/officeart/2005/8/layout/hierarchy6"/>
    <dgm:cxn modelId="{F90027D5-768D-4527-BB15-8AF771AE34BD}" type="presOf" srcId="{3E5F2E6A-6B21-4398-B4E8-372E138FCB2B}" destId="{DAC71368-B36D-4376-9341-142F9DF046E8}" srcOrd="0" destOrd="0" presId="urn:microsoft.com/office/officeart/2005/8/layout/hierarchy6"/>
    <dgm:cxn modelId="{8CBDA0D6-AD72-48D3-8430-3BC2D9EC2B6E}" srcId="{2A9B37E5-F578-4465-807B-BFA83FB66294}" destId="{CB672CBD-332C-4097-B667-87C246921E29}" srcOrd="0" destOrd="0" parTransId="{78E35411-ED04-42C3-8D8B-69FE8DDF80D2}" sibTransId="{E7380874-22E8-4FAD-9CB7-46BF86722F49}"/>
    <dgm:cxn modelId="{CEC1AAD7-11A9-457C-ADC3-CC9BEC10468E}" type="presOf" srcId="{97FB18CD-680B-40C2-AC02-CA1804E3518A}" destId="{D60FE9F8-9F1D-40A4-AAC8-607B2AB7EF80}" srcOrd="0" destOrd="0" presId="urn:microsoft.com/office/officeart/2005/8/layout/hierarchy6"/>
    <dgm:cxn modelId="{B191F9D9-668B-4ECA-B7EC-17310ECCFB43}" type="presOf" srcId="{4C690ECF-2D1B-4A5D-8D57-BB66729BD575}" destId="{9E75A167-4A44-4482-9B1D-33118B93676B}" srcOrd="0" destOrd="0" presId="urn:microsoft.com/office/officeart/2005/8/layout/hierarchy6"/>
    <dgm:cxn modelId="{96E248DC-12FB-4758-83E1-33AE5088FC86}" srcId="{CA6CED7B-FE8D-42B1-A331-37F4545D111D}" destId="{C542F989-0BC2-4E9F-9695-BFBC141F7357}" srcOrd="0" destOrd="0" parTransId="{FB27163C-60A4-40E1-9249-86C087A28B70}" sibTransId="{59A2FA26-19B8-435B-9161-FB356CFF83A8}"/>
    <dgm:cxn modelId="{1BF19DDC-0856-4C8B-B902-A3089C2CD914}" type="presOf" srcId="{DB7395B0-0D93-466A-851F-0CDB105CD33D}" destId="{D347780B-784F-45E6-BE82-571135C89390}" srcOrd="0" destOrd="0" presId="urn:microsoft.com/office/officeart/2005/8/layout/hierarchy6"/>
    <dgm:cxn modelId="{3EDF31DD-E5DB-4095-8D35-C4F5A0B200B7}" srcId="{10F86B1B-49B7-43DF-ACF7-4EE3EE088B09}" destId="{DBB4ECDE-B3BF-4E82-A5DC-AC5CDADF6778}" srcOrd="4" destOrd="0" parTransId="{CB867CBD-2041-41E3-8192-28602FA50F31}" sibTransId="{5B8D2848-A4BC-435D-82B7-6A3C09D0221B}"/>
    <dgm:cxn modelId="{E55E43E0-1137-4792-9A65-1537356E4E8C}" type="presOf" srcId="{2A8CAF9C-E0A3-43AF-BA1B-552EBF2EFAE0}" destId="{B5608795-2156-484F-BF91-FC0E21D4D34F}" srcOrd="0" destOrd="0" presId="urn:microsoft.com/office/officeart/2005/8/layout/hierarchy6"/>
    <dgm:cxn modelId="{CA2638E1-298E-47E1-A4A8-9D0A678BC7FC}" type="presOf" srcId="{9AF3EBBE-38AE-4046-B253-5FC8AC04115A}" destId="{A5394F7B-25E0-45EC-BC29-9B186333D3CB}" srcOrd="0" destOrd="0" presId="urn:microsoft.com/office/officeart/2005/8/layout/hierarchy6"/>
    <dgm:cxn modelId="{459449E2-BF51-4F50-B0F8-7EE5467B7309}" type="presOf" srcId="{93944977-1510-4DB7-B203-EB58CDBECB33}" destId="{AFB01EA7-A24A-4EC5-9948-C39C78F95698}" srcOrd="0" destOrd="0" presId="urn:microsoft.com/office/officeart/2005/8/layout/hierarchy6"/>
    <dgm:cxn modelId="{0A5F59E3-2467-41BD-86DB-E4AE90A30753}" srcId="{05D1853C-D0E3-4AC2-B09F-EF4001017E27}" destId="{F7ED5117-ADA6-42BB-A91A-DF7D95DB2623}" srcOrd="0" destOrd="0" parTransId="{1D7411F2-628B-45B7-A92F-03B9A96CE5AD}" sibTransId="{CBCB7AC5-6F76-4D75-BDD2-A5C5906A4236}"/>
    <dgm:cxn modelId="{2A8A9CE3-75C5-4F3D-95CD-5326EC97C1EB}" type="presOf" srcId="{0C9CDA43-6038-4017-9670-0E09A535BCC4}" destId="{CB3CC2A6-8157-4845-91C1-2FB70E920203}" srcOrd="0" destOrd="0" presId="urn:microsoft.com/office/officeart/2005/8/layout/hierarchy6"/>
    <dgm:cxn modelId="{16AD46E5-C389-49F9-ADF2-3D11A0522FE6}" type="presOf" srcId="{FA80FCE8-410A-48E4-B621-3323F99C2B38}" destId="{837912FA-A740-4577-BC86-95D4DDE30631}" srcOrd="0" destOrd="0" presId="urn:microsoft.com/office/officeart/2005/8/layout/hierarchy6"/>
    <dgm:cxn modelId="{7A5D56E5-76E4-424C-A397-7E9027D3ED6E}" srcId="{DBB4ECDE-B3BF-4E82-A5DC-AC5CDADF6778}" destId="{7325A64A-05C7-46C8-8F5B-BEE28FCB14D8}" srcOrd="0" destOrd="0" parTransId="{44AA3883-191D-4691-A5E6-5CD27327D9E2}" sibTransId="{906D0A42-81C4-4B8A-BC3F-C86E95F52407}"/>
    <dgm:cxn modelId="{E09A16E7-B7E4-41B3-9C90-86C9D7B19193}" srcId="{3E5F2E6A-6B21-4398-B4E8-372E138FCB2B}" destId="{9AF3EBBE-38AE-4046-B253-5FC8AC04115A}" srcOrd="0" destOrd="0" parTransId="{E0D1CF14-558C-4468-9BBC-6125A8066FEF}" sibTransId="{9D713720-C2CB-40DB-AECF-D6E4A8D43BB4}"/>
    <dgm:cxn modelId="{1F600BE8-EE6B-4FA6-BED5-A600C95DE78E}" type="presOf" srcId="{E5037876-4FCD-4207-B178-94C966A2D8B8}" destId="{17B05A37-1DC3-44E4-B092-0F648832675D}" srcOrd="0" destOrd="0" presId="urn:microsoft.com/office/officeart/2005/8/layout/hierarchy6"/>
    <dgm:cxn modelId="{7CD175E8-E6DF-4237-A710-279A145D25B0}" srcId="{F7ED5117-ADA6-42BB-A91A-DF7D95DB2623}" destId="{7BE2F41A-D13D-41A8-B7E9-109F82B0CC3F}" srcOrd="0" destOrd="0" parTransId="{93944977-1510-4DB7-B203-EB58CDBECB33}" sibTransId="{D75EB052-6651-4BE6-AB20-DCF441960ED4}"/>
    <dgm:cxn modelId="{91719FE9-EAEE-44B5-B8E2-6D95A5649929}" type="presOf" srcId="{D4BAAF9B-659E-42F4-9AC4-BC0CE9DD26DE}" destId="{02A2FC1F-755D-439E-8C63-3DCDA46C9949}" srcOrd="0" destOrd="0" presId="urn:microsoft.com/office/officeart/2005/8/layout/hierarchy6"/>
    <dgm:cxn modelId="{F15D43F1-AE79-4B80-A578-D09C34CBC68F}" type="presOf" srcId="{CB867CBD-2041-41E3-8192-28602FA50F31}" destId="{CAB16124-A669-46D2-ACAD-3A21AFBB8EB0}" srcOrd="0" destOrd="0" presId="urn:microsoft.com/office/officeart/2005/8/layout/hierarchy6"/>
    <dgm:cxn modelId="{F5A1B4F2-8062-44F2-BC20-E4131AD92B16}" type="presOf" srcId="{3735BDA4-31CF-45BC-8613-3829B6D2F561}" destId="{E303FEB2-B45C-40D0-9F81-A72C798946C3}" srcOrd="0" destOrd="0" presId="urn:microsoft.com/office/officeart/2005/8/layout/hierarchy6"/>
    <dgm:cxn modelId="{924ABEF2-BF7C-41A3-AF97-9297A4B68C43}" type="presOf" srcId="{7BE2F41A-D13D-41A8-B7E9-109F82B0CC3F}" destId="{F34CE639-8C48-49CC-B412-F49CAA9BF8FF}" srcOrd="0" destOrd="0" presId="urn:microsoft.com/office/officeart/2005/8/layout/hierarchy6"/>
    <dgm:cxn modelId="{D7B3C3F2-094B-4B01-BD8A-1C193E88E6F0}" type="presOf" srcId="{B43E6243-EC7F-4FF9-8C85-927DA99271A0}" destId="{332DDBCE-938D-4609-8E10-5A5E4B2250E6}" srcOrd="0" destOrd="0" presId="urn:microsoft.com/office/officeart/2005/8/layout/hierarchy6"/>
    <dgm:cxn modelId="{30041DF3-CEE7-46F3-AC6E-D69014660EB9}" srcId="{10F86B1B-49B7-43DF-ACF7-4EE3EE088B09}" destId="{A3A23AFD-7CBD-4F86-BF87-E9E369BE760D}" srcOrd="7" destOrd="0" parTransId="{A83CB9F4-2E02-484F-809E-080F755D47B8}" sibTransId="{5A9EF690-6091-4D8D-9133-35DCF6B44426}"/>
    <dgm:cxn modelId="{51C5B6F5-8D83-4B65-B63D-7E231B763349}" type="presOf" srcId="{2CA52B6F-4263-475B-B4ED-E31428A918FC}" destId="{F0745F36-5C56-41B9-9454-DBF7E27705B5}" srcOrd="0" destOrd="0" presId="urn:microsoft.com/office/officeart/2005/8/layout/hierarchy6"/>
    <dgm:cxn modelId="{83F6BFF8-83C1-413C-BCFD-58E19B621A26}" type="presOf" srcId="{B9493809-BB4B-4178-8C2B-13E4D3F6F288}" destId="{34E8DA7A-A5B5-46E3-BF1F-C0BF168B06C2}" srcOrd="0" destOrd="0" presId="urn:microsoft.com/office/officeart/2005/8/layout/hierarchy6"/>
    <dgm:cxn modelId="{7B2212FA-9DFF-4D59-AA25-DF2E664A6AEE}" type="presOf" srcId="{3530FA2E-F324-47C3-8420-48809E68461B}" destId="{3D0CF414-94C5-4650-A943-D5372FCAB7D2}" srcOrd="0" destOrd="0" presId="urn:microsoft.com/office/officeart/2005/8/layout/hierarchy6"/>
    <dgm:cxn modelId="{729DD9FF-8B2A-4F50-B7F2-E2EAF7BD63D9}" srcId="{E2A4CFF5-0AF7-4849-95F0-36EAFF44C25C}" destId="{84849BB2-8D3B-455D-B359-38F1C93FA50B}" srcOrd="0" destOrd="0" parTransId="{D4BAAF9B-659E-42F4-9AC4-BC0CE9DD26DE}" sibTransId="{D5148868-EC73-4F0D-A655-865E06517B93}"/>
    <dgm:cxn modelId="{60317EA4-5ED9-4FF5-BC6D-51E665BAB23A}" type="presParOf" srcId="{E3278CB5-3774-4B73-B403-9D03CFB1E40D}" destId="{A84ACD1B-BF4F-417E-8D96-B70E25B59F5A}" srcOrd="0" destOrd="0" presId="urn:microsoft.com/office/officeart/2005/8/layout/hierarchy6"/>
    <dgm:cxn modelId="{965F70ED-FF48-4DBF-9685-4014D6B120B0}" type="presParOf" srcId="{A84ACD1B-BF4F-417E-8D96-B70E25B59F5A}" destId="{1957A5E7-7888-4068-9CA6-BA0DBFA9220B}" srcOrd="0" destOrd="0" presId="urn:microsoft.com/office/officeart/2005/8/layout/hierarchy6"/>
    <dgm:cxn modelId="{D19FE22D-8200-415B-8D3F-37A5391480A7}" type="presParOf" srcId="{1957A5E7-7888-4068-9CA6-BA0DBFA9220B}" destId="{E019FF0B-2715-42DD-8597-A53274D11185}" srcOrd="0" destOrd="0" presId="urn:microsoft.com/office/officeart/2005/8/layout/hierarchy6"/>
    <dgm:cxn modelId="{E34AEBB1-F058-4EED-B6E3-95E0C3DE69B9}" type="presParOf" srcId="{E019FF0B-2715-42DD-8597-A53274D11185}" destId="{509AAED9-E7C6-4F46-B922-D71B36EBCDC1}" srcOrd="0" destOrd="0" presId="urn:microsoft.com/office/officeart/2005/8/layout/hierarchy6"/>
    <dgm:cxn modelId="{44B1DE90-F32A-47BE-83CF-A7CE7BD2F69A}" type="presParOf" srcId="{E019FF0B-2715-42DD-8597-A53274D11185}" destId="{252B1936-EB3A-418E-9A99-85F11AC3E315}" srcOrd="1" destOrd="0" presId="urn:microsoft.com/office/officeart/2005/8/layout/hierarchy6"/>
    <dgm:cxn modelId="{F4375BA3-D98C-409A-AA38-137A2AEAEAF7}" type="presParOf" srcId="{252B1936-EB3A-418E-9A99-85F11AC3E315}" destId="{53E0C04B-48D4-4F52-A7A6-750A5DCF4DBD}" srcOrd="0" destOrd="0" presId="urn:microsoft.com/office/officeart/2005/8/layout/hierarchy6"/>
    <dgm:cxn modelId="{E96F7EF4-9A1D-4A45-93D5-460110E725C3}" type="presParOf" srcId="{252B1936-EB3A-418E-9A99-85F11AC3E315}" destId="{E3D47AF5-FC0E-4B9C-AA7A-10BF039589C9}" srcOrd="1" destOrd="0" presId="urn:microsoft.com/office/officeart/2005/8/layout/hierarchy6"/>
    <dgm:cxn modelId="{B6AB02EF-AD8E-47E2-B7EB-B635B2C78638}" type="presParOf" srcId="{E3D47AF5-FC0E-4B9C-AA7A-10BF039589C9}" destId="{BF44F2BC-9C68-44EA-B521-695F69582C95}" srcOrd="0" destOrd="0" presId="urn:microsoft.com/office/officeart/2005/8/layout/hierarchy6"/>
    <dgm:cxn modelId="{B76BF977-0013-4520-82CE-4C9BEED65EFC}" type="presParOf" srcId="{E3D47AF5-FC0E-4B9C-AA7A-10BF039589C9}" destId="{C79598AA-16F0-48F2-96DC-5C4E165A565C}" srcOrd="1" destOrd="0" presId="urn:microsoft.com/office/officeart/2005/8/layout/hierarchy6"/>
    <dgm:cxn modelId="{0A0A7E82-0093-4743-AA69-D1438F7FE7CF}" type="presParOf" srcId="{C79598AA-16F0-48F2-96DC-5C4E165A565C}" destId="{569EC848-E12A-4EEA-A739-E2B3E64699C8}" srcOrd="0" destOrd="0" presId="urn:microsoft.com/office/officeart/2005/8/layout/hierarchy6"/>
    <dgm:cxn modelId="{99736822-9172-4C47-8084-69CCBD5B6CE9}" type="presParOf" srcId="{C79598AA-16F0-48F2-96DC-5C4E165A565C}" destId="{9B60B31E-BEBB-4F3B-8803-730485B32E90}" srcOrd="1" destOrd="0" presId="urn:microsoft.com/office/officeart/2005/8/layout/hierarchy6"/>
    <dgm:cxn modelId="{1748B5AB-4599-4C55-8067-4D4F41B90680}" type="presParOf" srcId="{9B60B31E-BEBB-4F3B-8803-730485B32E90}" destId="{F07D888B-1CAF-4377-A9C9-C46F564D1E19}" srcOrd="0" destOrd="0" presId="urn:microsoft.com/office/officeart/2005/8/layout/hierarchy6"/>
    <dgm:cxn modelId="{A379F4EF-979E-4FB5-9448-74981311E2AB}" type="presParOf" srcId="{9B60B31E-BEBB-4F3B-8803-730485B32E90}" destId="{CBD49C0B-5B9B-4E64-A6D2-81179BD58B45}" srcOrd="1" destOrd="0" presId="urn:microsoft.com/office/officeart/2005/8/layout/hierarchy6"/>
    <dgm:cxn modelId="{BA7A45D2-7F89-4F33-8178-D90FD49285F3}" type="presParOf" srcId="{CBD49C0B-5B9B-4E64-A6D2-81179BD58B45}" destId="{A75FC59E-09F1-4E04-AA49-BB3437183E2F}" srcOrd="0" destOrd="0" presId="urn:microsoft.com/office/officeart/2005/8/layout/hierarchy6"/>
    <dgm:cxn modelId="{25A29541-BEF7-4050-B463-F3D7C9287C26}" type="presParOf" srcId="{CBD49C0B-5B9B-4E64-A6D2-81179BD58B45}" destId="{51A23EEC-F261-4611-8D2E-D2B23F0969D5}" srcOrd="1" destOrd="0" presId="urn:microsoft.com/office/officeart/2005/8/layout/hierarchy6"/>
    <dgm:cxn modelId="{674FECA0-8334-4B32-AD3A-91B5B79BCA19}" type="presParOf" srcId="{51A23EEC-F261-4611-8D2E-D2B23F0969D5}" destId="{466554C4-20F7-4788-92CC-293CFAE04119}" srcOrd="0" destOrd="0" presId="urn:microsoft.com/office/officeart/2005/8/layout/hierarchy6"/>
    <dgm:cxn modelId="{E6E1BC05-4E60-494B-97E0-03364E04F95F}" type="presParOf" srcId="{51A23EEC-F261-4611-8D2E-D2B23F0969D5}" destId="{64C375B6-69F7-4D89-B4A3-D84DAFA9E822}" srcOrd="1" destOrd="0" presId="urn:microsoft.com/office/officeart/2005/8/layout/hierarchy6"/>
    <dgm:cxn modelId="{B32444A2-34B4-4DEC-93E3-E52495B9B9CF}" type="presParOf" srcId="{64C375B6-69F7-4D89-B4A3-D84DAFA9E822}" destId="{13A332FE-DF87-4AA1-A5E8-4A21926C5256}" srcOrd="0" destOrd="0" presId="urn:microsoft.com/office/officeart/2005/8/layout/hierarchy6"/>
    <dgm:cxn modelId="{BF6EC1D4-83CC-4A95-B5EB-ED87A0BBFEAB}" type="presParOf" srcId="{64C375B6-69F7-4D89-B4A3-D84DAFA9E822}" destId="{070602C6-FB28-47C5-A3BD-8EE48C45F368}" srcOrd="1" destOrd="0" presId="urn:microsoft.com/office/officeart/2005/8/layout/hierarchy6"/>
    <dgm:cxn modelId="{7694524D-BB21-427E-921C-8B9B276489C1}" type="presParOf" srcId="{070602C6-FB28-47C5-A3BD-8EE48C45F368}" destId="{46B5DD9F-71F1-45A5-AFFF-1574052AD0EE}" srcOrd="0" destOrd="0" presId="urn:microsoft.com/office/officeart/2005/8/layout/hierarchy6"/>
    <dgm:cxn modelId="{D48A0BC4-9A92-4F41-B117-CA6E3CA5FFCF}" type="presParOf" srcId="{070602C6-FB28-47C5-A3BD-8EE48C45F368}" destId="{8417BCF3-441D-4618-A271-6F9A0D54C42E}" srcOrd="1" destOrd="0" presId="urn:microsoft.com/office/officeart/2005/8/layout/hierarchy6"/>
    <dgm:cxn modelId="{D4918274-40C7-4ED1-A0DB-0D88758C4427}" type="presParOf" srcId="{8417BCF3-441D-4618-A271-6F9A0D54C42E}" destId="{2E26D8B5-9963-4664-B0E2-7CAA9A3D94A5}" srcOrd="0" destOrd="0" presId="urn:microsoft.com/office/officeart/2005/8/layout/hierarchy6"/>
    <dgm:cxn modelId="{98F964F3-57D0-443B-8DAB-A533FD35A554}" type="presParOf" srcId="{8417BCF3-441D-4618-A271-6F9A0D54C42E}" destId="{99EEB4B0-6E47-4883-94D1-A48CAAFC2DF7}" srcOrd="1" destOrd="0" presId="urn:microsoft.com/office/officeart/2005/8/layout/hierarchy6"/>
    <dgm:cxn modelId="{ADB185C1-7D19-4261-8DF3-CB7D99E99009}" type="presParOf" srcId="{99EEB4B0-6E47-4883-94D1-A48CAAFC2DF7}" destId="{C74438B6-D5A5-4D23-8103-454A5ACD1326}" srcOrd="0" destOrd="0" presId="urn:microsoft.com/office/officeart/2005/8/layout/hierarchy6"/>
    <dgm:cxn modelId="{1EE3FA15-13F4-4256-9399-F6A824016CDA}" type="presParOf" srcId="{99EEB4B0-6E47-4883-94D1-A48CAAFC2DF7}" destId="{0AFFCECC-1889-46FF-B55E-A14E4AC7CFFC}" srcOrd="1" destOrd="0" presId="urn:microsoft.com/office/officeart/2005/8/layout/hierarchy6"/>
    <dgm:cxn modelId="{E49143E8-7216-4422-841F-9883EF05DBD9}" type="presParOf" srcId="{0AFFCECC-1889-46FF-B55E-A14E4AC7CFFC}" destId="{1A4FBC71-66A7-4E69-B8A6-A6481A2274F4}" srcOrd="0" destOrd="0" presId="urn:microsoft.com/office/officeart/2005/8/layout/hierarchy6"/>
    <dgm:cxn modelId="{E20AA145-914D-48C9-B878-F5C7DCBADD3D}" type="presParOf" srcId="{0AFFCECC-1889-46FF-B55E-A14E4AC7CFFC}" destId="{8DF3AB4D-8F0E-478F-B72C-0A50530CC141}" srcOrd="1" destOrd="0" presId="urn:microsoft.com/office/officeart/2005/8/layout/hierarchy6"/>
    <dgm:cxn modelId="{E51E5D6F-293B-475C-824F-F25EA984A62E}" type="presParOf" srcId="{8DF3AB4D-8F0E-478F-B72C-0A50530CC141}" destId="{DAC71368-B36D-4376-9341-142F9DF046E8}" srcOrd="0" destOrd="0" presId="urn:microsoft.com/office/officeart/2005/8/layout/hierarchy6"/>
    <dgm:cxn modelId="{4EB425B7-BE5D-4BA3-A05B-85B79DC00312}" type="presParOf" srcId="{8DF3AB4D-8F0E-478F-B72C-0A50530CC141}" destId="{8AF1615C-C9C2-449D-AB8B-D766F56FC948}" srcOrd="1" destOrd="0" presId="urn:microsoft.com/office/officeart/2005/8/layout/hierarchy6"/>
    <dgm:cxn modelId="{271AFB0F-4541-44BF-951E-F2B2B060BA00}" type="presParOf" srcId="{8AF1615C-C9C2-449D-AB8B-D766F56FC948}" destId="{6C3DCC14-C323-4926-B781-43663254CF68}" srcOrd="0" destOrd="0" presId="urn:microsoft.com/office/officeart/2005/8/layout/hierarchy6"/>
    <dgm:cxn modelId="{49E5A23C-EA3D-4ECF-8786-17988973B704}" type="presParOf" srcId="{8AF1615C-C9C2-449D-AB8B-D766F56FC948}" destId="{475E22C1-1B65-4A71-80F1-8C3B0363067C}" srcOrd="1" destOrd="0" presId="urn:microsoft.com/office/officeart/2005/8/layout/hierarchy6"/>
    <dgm:cxn modelId="{9B613EC7-73B4-4244-9DB7-26BA859620E9}" type="presParOf" srcId="{475E22C1-1B65-4A71-80F1-8C3B0363067C}" destId="{A5394F7B-25E0-45EC-BC29-9B186333D3CB}" srcOrd="0" destOrd="0" presId="urn:microsoft.com/office/officeart/2005/8/layout/hierarchy6"/>
    <dgm:cxn modelId="{7C233B00-39BE-4AF5-82F8-9DCA4777E75B}" type="presParOf" srcId="{475E22C1-1B65-4A71-80F1-8C3B0363067C}" destId="{6D8109B3-6FF0-4F3E-BDDB-BD3627F3E965}" srcOrd="1" destOrd="0" presId="urn:microsoft.com/office/officeart/2005/8/layout/hierarchy6"/>
    <dgm:cxn modelId="{A2E58ED1-FBD7-45EC-A9A0-B498DCB638AF}" type="presParOf" srcId="{C79598AA-16F0-48F2-96DC-5C4E165A565C}" destId="{AACE2935-E952-4540-9730-22717E6532A3}" srcOrd="2" destOrd="0" presId="urn:microsoft.com/office/officeart/2005/8/layout/hierarchy6"/>
    <dgm:cxn modelId="{3CCE918B-DE59-4296-B70D-B328AC59E8B5}" type="presParOf" srcId="{C79598AA-16F0-48F2-96DC-5C4E165A565C}" destId="{5E2E4D9C-E217-42C3-B139-C028EFC465F3}" srcOrd="3" destOrd="0" presId="urn:microsoft.com/office/officeart/2005/8/layout/hierarchy6"/>
    <dgm:cxn modelId="{73F08275-00B3-4BBA-AB6C-BAF443B7D67D}" type="presParOf" srcId="{5E2E4D9C-E217-42C3-B139-C028EFC465F3}" destId="{82947F04-48A3-4934-9782-097AD990BB2F}" srcOrd="0" destOrd="0" presId="urn:microsoft.com/office/officeart/2005/8/layout/hierarchy6"/>
    <dgm:cxn modelId="{01D195BB-874C-44CB-9B65-A61FC1AC3B49}" type="presParOf" srcId="{5E2E4D9C-E217-42C3-B139-C028EFC465F3}" destId="{7B4E768D-F4C8-4109-BB6C-6D077C855C72}" srcOrd="1" destOrd="0" presId="urn:microsoft.com/office/officeart/2005/8/layout/hierarchy6"/>
    <dgm:cxn modelId="{0EDC477F-E39F-4014-A21B-016DD2E73A54}" type="presParOf" srcId="{7B4E768D-F4C8-4109-BB6C-6D077C855C72}" destId="{DBF523AA-9C67-4C2B-A427-744BB4BEBD9F}" srcOrd="0" destOrd="0" presId="urn:microsoft.com/office/officeart/2005/8/layout/hierarchy6"/>
    <dgm:cxn modelId="{B7693D30-5AB3-4EE1-91AE-7744D2151399}" type="presParOf" srcId="{7B4E768D-F4C8-4109-BB6C-6D077C855C72}" destId="{CFEA108F-9FD9-46DD-9EB7-EB4F7C7DBA04}" srcOrd="1" destOrd="0" presId="urn:microsoft.com/office/officeart/2005/8/layout/hierarchy6"/>
    <dgm:cxn modelId="{90F8B6B8-F07C-4C88-8A00-1146141DEC32}" type="presParOf" srcId="{CFEA108F-9FD9-46DD-9EB7-EB4F7C7DBA04}" destId="{837912FA-A740-4577-BC86-95D4DDE30631}" srcOrd="0" destOrd="0" presId="urn:microsoft.com/office/officeart/2005/8/layout/hierarchy6"/>
    <dgm:cxn modelId="{49A6A0EB-7143-4DE2-B1E9-6CECA27FB6E1}" type="presParOf" srcId="{CFEA108F-9FD9-46DD-9EB7-EB4F7C7DBA04}" destId="{EB406338-3D2A-4D27-B34F-626AF0B368C5}" srcOrd="1" destOrd="0" presId="urn:microsoft.com/office/officeart/2005/8/layout/hierarchy6"/>
    <dgm:cxn modelId="{7BBD7F3C-A2CE-434F-9CF2-BFBC701FB4BA}" type="presParOf" srcId="{EB406338-3D2A-4D27-B34F-626AF0B368C5}" destId="{E2C2CE27-E72F-4881-8C4C-A23268A65674}" srcOrd="0" destOrd="0" presId="urn:microsoft.com/office/officeart/2005/8/layout/hierarchy6"/>
    <dgm:cxn modelId="{794EDF03-3336-4F1E-AFDA-6746F7F0EF92}" type="presParOf" srcId="{EB406338-3D2A-4D27-B34F-626AF0B368C5}" destId="{37F5A985-0FC0-4214-A025-2B8E5E518B77}" srcOrd="1" destOrd="0" presId="urn:microsoft.com/office/officeart/2005/8/layout/hierarchy6"/>
    <dgm:cxn modelId="{2D3421DA-FC00-46BF-AA18-F978BED3A2F9}" type="presParOf" srcId="{37F5A985-0FC0-4214-A025-2B8E5E518B77}" destId="{913B8AE4-96F7-43BF-9F0D-862767323B3A}" srcOrd="0" destOrd="0" presId="urn:microsoft.com/office/officeart/2005/8/layout/hierarchy6"/>
    <dgm:cxn modelId="{8A925CE2-7CAC-4951-A8CC-007CA7118867}" type="presParOf" srcId="{37F5A985-0FC0-4214-A025-2B8E5E518B77}" destId="{AAEB0C08-9998-4C5E-824B-371BAC9D9B9A}" srcOrd="1" destOrd="0" presId="urn:microsoft.com/office/officeart/2005/8/layout/hierarchy6"/>
    <dgm:cxn modelId="{17BA3307-B1B2-479A-98FE-135ACF9E1390}" type="presParOf" srcId="{AAEB0C08-9998-4C5E-824B-371BAC9D9B9A}" destId="{1AFE6636-F31F-49F8-9D78-DD52070F429E}" srcOrd="0" destOrd="0" presId="urn:microsoft.com/office/officeart/2005/8/layout/hierarchy6"/>
    <dgm:cxn modelId="{6FAD1FCA-A217-450C-87AA-3A1DCFE462C0}" type="presParOf" srcId="{AAEB0C08-9998-4C5E-824B-371BAC9D9B9A}" destId="{7071825A-1B18-44BB-A5B8-57D1B493EB3D}" srcOrd="1" destOrd="0" presId="urn:microsoft.com/office/officeart/2005/8/layout/hierarchy6"/>
    <dgm:cxn modelId="{3CC4EFF4-14C2-4C58-BD7C-F0E371BF5000}" type="presParOf" srcId="{7071825A-1B18-44BB-A5B8-57D1B493EB3D}" destId="{17B05A37-1DC3-44E4-B092-0F648832675D}" srcOrd="0" destOrd="0" presId="urn:microsoft.com/office/officeart/2005/8/layout/hierarchy6"/>
    <dgm:cxn modelId="{7A22D44D-451C-4C7D-BCB2-E363BCD01C50}" type="presParOf" srcId="{7071825A-1B18-44BB-A5B8-57D1B493EB3D}" destId="{6C565983-EFD2-462C-B4C4-51039C119D65}" srcOrd="1" destOrd="0" presId="urn:microsoft.com/office/officeart/2005/8/layout/hierarchy6"/>
    <dgm:cxn modelId="{89F219E7-4F71-4FB3-B331-A0525A849038}" type="presParOf" srcId="{6C565983-EFD2-462C-B4C4-51039C119D65}" destId="{2AFCD778-7CB4-453D-898B-B34DC2B742FA}" srcOrd="0" destOrd="0" presId="urn:microsoft.com/office/officeart/2005/8/layout/hierarchy6"/>
    <dgm:cxn modelId="{63535FFD-1474-4C04-BA59-E27D878853AC}" type="presParOf" srcId="{6C565983-EFD2-462C-B4C4-51039C119D65}" destId="{666A249F-EF68-454D-A60D-4EC74C2CFAF5}" srcOrd="1" destOrd="0" presId="urn:microsoft.com/office/officeart/2005/8/layout/hierarchy6"/>
    <dgm:cxn modelId="{3BF59725-DAA4-4466-91D1-F110612C7B01}" type="presParOf" srcId="{666A249F-EF68-454D-A60D-4EC74C2CFAF5}" destId="{C9A8258B-AD97-460E-9474-76AECFDF5D8D}" srcOrd="0" destOrd="0" presId="urn:microsoft.com/office/officeart/2005/8/layout/hierarchy6"/>
    <dgm:cxn modelId="{AAE57E89-DC56-42AD-84AF-512D51AC417B}" type="presParOf" srcId="{666A249F-EF68-454D-A60D-4EC74C2CFAF5}" destId="{A0DE21DA-8D8C-482D-AE6B-1B21EFEB0C1F}" srcOrd="1" destOrd="0" presId="urn:microsoft.com/office/officeart/2005/8/layout/hierarchy6"/>
    <dgm:cxn modelId="{71C65F4E-938C-4463-9304-B9588CA40314}" type="presParOf" srcId="{A0DE21DA-8D8C-482D-AE6B-1B21EFEB0C1F}" destId="{B7799DC0-BA99-44D4-9BF0-D4B91D68EA59}" srcOrd="0" destOrd="0" presId="urn:microsoft.com/office/officeart/2005/8/layout/hierarchy6"/>
    <dgm:cxn modelId="{0E349EDB-CF95-4F71-BC04-218DE39B0BAC}" type="presParOf" srcId="{A0DE21DA-8D8C-482D-AE6B-1B21EFEB0C1F}" destId="{7FB4736B-D5CB-488F-8312-8534C8AF05B7}" srcOrd="1" destOrd="0" presId="urn:microsoft.com/office/officeart/2005/8/layout/hierarchy6"/>
    <dgm:cxn modelId="{37C521BE-EB1D-4934-946F-C059F2311077}" type="presParOf" srcId="{7FB4736B-D5CB-488F-8312-8534C8AF05B7}" destId="{5265B133-F099-4D12-8511-8BBED1CEB5D7}" srcOrd="0" destOrd="0" presId="urn:microsoft.com/office/officeart/2005/8/layout/hierarchy6"/>
    <dgm:cxn modelId="{26634B3A-BD66-4953-A6DE-ED31549E4D83}" type="presParOf" srcId="{7FB4736B-D5CB-488F-8312-8534C8AF05B7}" destId="{5F318B97-8D7B-4F68-8A3C-BBF1D0CFED07}" srcOrd="1" destOrd="0" presId="urn:microsoft.com/office/officeart/2005/8/layout/hierarchy6"/>
    <dgm:cxn modelId="{0144E650-DFF6-4C31-B5F1-67CB136A4365}" type="presParOf" srcId="{C79598AA-16F0-48F2-96DC-5C4E165A565C}" destId="{CB3CC2A6-8157-4845-91C1-2FB70E920203}" srcOrd="4" destOrd="0" presId="urn:microsoft.com/office/officeart/2005/8/layout/hierarchy6"/>
    <dgm:cxn modelId="{9E393A8D-C8B3-4222-9E90-DFE2F6D2050F}" type="presParOf" srcId="{C79598AA-16F0-48F2-96DC-5C4E165A565C}" destId="{0B6B1E33-1210-4187-A33C-73D2745A6C3C}" srcOrd="5" destOrd="0" presId="urn:microsoft.com/office/officeart/2005/8/layout/hierarchy6"/>
    <dgm:cxn modelId="{C969677D-22C6-4B0D-A418-645E4ACCFC0E}" type="presParOf" srcId="{0B6B1E33-1210-4187-A33C-73D2745A6C3C}" destId="{F0745F36-5C56-41B9-9454-DBF7E27705B5}" srcOrd="0" destOrd="0" presId="urn:microsoft.com/office/officeart/2005/8/layout/hierarchy6"/>
    <dgm:cxn modelId="{B0F249C6-AFE8-4AF4-9271-53945A7ECDBE}" type="presParOf" srcId="{0B6B1E33-1210-4187-A33C-73D2745A6C3C}" destId="{22AE3EA2-262F-4325-9CBF-F7090D5F0A34}" srcOrd="1" destOrd="0" presId="urn:microsoft.com/office/officeart/2005/8/layout/hierarchy6"/>
    <dgm:cxn modelId="{DA0351DC-1B67-49EE-AC68-8700C7C2043C}" type="presParOf" srcId="{22AE3EA2-262F-4325-9CBF-F7090D5F0A34}" destId="{AACC0199-A144-4172-BDFA-290393321797}" srcOrd="0" destOrd="0" presId="urn:microsoft.com/office/officeart/2005/8/layout/hierarchy6"/>
    <dgm:cxn modelId="{9925A7E4-AB2E-4194-BF03-CD0E8E8F3B21}" type="presParOf" srcId="{22AE3EA2-262F-4325-9CBF-F7090D5F0A34}" destId="{8618C67C-EC26-40D7-899F-530F3DFAD72D}" srcOrd="1" destOrd="0" presId="urn:microsoft.com/office/officeart/2005/8/layout/hierarchy6"/>
    <dgm:cxn modelId="{7A16C34F-03D8-4278-84E1-7B1B4C7B6B4C}" type="presParOf" srcId="{8618C67C-EC26-40D7-899F-530F3DFAD72D}" destId="{4F211ED7-DF7D-43C8-959A-3289046577F3}" srcOrd="0" destOrd="0" presId="urn:microsoft.com/office/officeart/2005/8/layout/hierarchy6"/>
    <dgm:cxn modelId="{5DA9CB23-87A4-4745-9CE6-DA39782C4167}" type="presParOf" srcId="{8618C67C-EC26-40D7-899F-530F3DFAD72D}" destId="{EAA59E06-4EF4-48CA-951F-F0126222C419}" srcOrd="1" destOrd="0" presId="urn:microsoft.com/office/officeart/2005/8/layout/hierarchy6"/>
    <dgm:cxn modelId="{96D5C132-07A8-4EF6-B594-B9CCB0C1AA09}" type="presParOf" srcId="{EAA59E06-4EF4-48CA-951F-F0126222C419}" destId="{34E8DA7A-A5B5-46E3-BF1F-C0BF168B06C2}" srcOrd="0" destOrd="0" presId="urn:microsoft.com/office/officeart/2005/8/layout/hierarchy6"/>
    <dgm:cxn modelId="{D414815C-02FE-4D57-8D2D-B5E142A66EA6}" type="presParOf" srcId="{EAA59E06-4EF4-48CA-951F-F0126222C419}" destId="{68E32E2B-01EA-4E23-B773-F5D67C673494}" srcOrd="1" destOrd="0" presId="urn:microsoft.com/office/officeart/2005/8/layout/hierarchy6"/>
    <dgm:cxn modelId="{FBF0C1D0-A43B-4AAA-BB04-97AADAA16681}" type="presParOf" srcId="{68E32E2B-01EA-4E23-B773-F5D67C673494}" destId="{3D6EB928-8B87-42D6-BA0A-6E84D4769A78}" srcOrd="0" destOrd="0" presId="urn:microsoft.com/office/officeart/2005/8/layout/hierarchy6"/>
    <dgm:cxn modelId="{BA18A088-3079-4BBC-B3F8-35DE618C4051}" type="presParOf" srcId="{68E32E2B-01EA-4E23-B773-F5D67C673494}" destId="{CAB6097B-5CF1-4DDB-88F5-4E7199CD7687}" srcOrd="1" destOrd="0" presId="urn:microsoft.com/office/officeart/2005/8/layout/hierarchy6"/>
    <dgm:cxn modelId="{864C592D-C33E-41BD-B70C-5BDB1090D059}" type="presParOf" srcId="{CAB6097B-5CF1-4DDB-88F5-4E7199CD7687}" destId="{332DDBCE-938D-4609-8E10-5A5E4B2250E6}" srcOrd="0" destOrd="0" presId="urn:microsoft.com/office/officeart/2005/8/layout/hierarchy6"/>
    <dgm:cxn modelId="{164F7049-5AF6-4B50-8420-A689ED0E6B59}" type="presParOf" srcId="{CAB6097B-5CF1-4DDB-88F5-4E7199CD7687}" destId="{22ABC155-9C2C-469D-B423-EF7F580EFFAA}" srcOrd="1" destOrd="0" presId="urn:microsoft.com/office/officeart/2005/8/layout/hierarchy6"/>
    <dgm:cxn modelId="{A1BD3ED7-2B9E-4400-80C0-0B0FB1F3821D}" type="presParOf" srcId="{22ABC155-9C2C-469D-B423-EF7F580EFFAA}" destId="{13210CAD-297F-4377-B126-50AD90847D9C}" srcOrd="0" destOrd="0" presId="urn:microsoft.com/office/officeart/2005/8/layout/hierarchy6"/>
    <dgm:cxn modelId="{C8ECFB02-0EE4-4AD3-BA99-26A71F53B7A9}" type="presParOf" srcId="{22ABC155-9C2C-469D-B423-EF7F580EFFAA}" destId="{676419E6-CBB5-4814-8290-A31F401DF496}" srcOrd="1" destOrd="0" presId="urn:microsoft.com/office/officeart/2005/8/layout/hierarchy6"/>
    <dgm:cxn modelId="{76F66A3D-6295-4BC8-9A13-DA8985E12133}" type="presParOf" srcId="{676419E6-CBB5-4814-8290-A31F401DF496}" destId="{A71BFAFD-9E5E-4D6A-91B7-E38C1A15D09C}" srcOrd="0" destOrd="0" presId="urn:microsoft.com/office/officeart/2005/8/layout/hierarchy6"/>
    <dgm:cxn modelId="{6A1416E8-D760-43BA-9686-49310452D53E}" type="presParOf" srcId="{676419E6-CBB5-4814-8290-A31F401DF496}" destId="{20C9B45D-2724-4EC5-B88A-01776D4095FD}" srcOrd="1" destOrd="0" presId="urn:microsoft.com/office/officeart/2005/8/layout/hierarchy6"/>
    <dgm:cxn modelId="{B49210B3-4AB7-4350-B741-982E0386856F}" type="presParOf" srcId="{20C9B45D-2724-4EC5-B88A-01776D4095FD}" destId="{E3D8DE88-15F3-4723-A42C-87B675DA31BF}" srcOrd="0" destOrd="0" presId="urn:microsoft.com/office/officeart/2005/8/layout/hierarchy6"/>
    <dgm:cxn modelId="{C69B243B-D33E-48FC-8CF2-53E90C3C8930}" type="presParOf" srcId="{20C9B45D-2724-4EC5-B88A-01776D4095FD}" destId="{3521A80B-1CF2-44D0-A9BE-93BC695FF4EB}" srcOrd="1" destOrd="0" presId="urn:microsoft.com/office/officeart/2005/8/layout/hierarchy6"/>
    <dgm:cxn modelId="{1DE45397-BA49-49D6-A068-A4090010D3B1}" type="presParOf" srcId="{3521A80B-1CF2-44D0-A9BE-93BC695FF4EB}" destId="{E303FEB2-B45C-40D0-9F81-A72C798946C3}" srcOrd="0" destOrd="0" presId="urn:microsoft.com/office/officeart/2005/8/layout/hierarchy6"/>
    <dgm:cxn modelId="{20F41BA6-8952-43EA-9401-F7B58CFEBD1D}" type="presParOf" srcId="{3521A80B-1CF2-44D0-A9BE-93BC695FF4EB}" destId="{86526BBD-65C9-4CE3-80EC-2AEDC98511AC}" srcOrd="1" destOrd="0" presId="urn:microsoft.com/office/officeart/2005/8/layout/hierarchy6"/>
    <dgm:cxn modelId="{8345420E-19C1-4B60-9E3E-37576B9EC9D4}" type="presParOf" srcId="{86526BBD-65C9-4CE3-80EC-2AEDC98511AC}" destId="{AC6DE2BC-AC96-4D10-B311-670402AE380A}" srcOrd="0" destOrd="0" presId="urn:microsoft.com/office/officeart/2005/8/layout/hierarchy6"/>
    <dgm:cxn modelId="{B6C3A0F3-3F7F-44BC-8411-6FDF6E5E678E}" type="presParOf" srcId="{86526BBD-65C9-4CE3-80EC-2AEDC98511AC}" destId="{8052F4AF-9310-4AED-A128-FBF3255E30DF}" srcOrd="1" destOrd="0" presId="urn:microsoft.com/office/officeart/2005/8/layout/hierarchy6"/>
    <dgm:cxn modelId="{161F6C01-1110-4B3C-B498-3B0C320DE9FA}" type="presParOf" srcId="{C79598AA-16F0-48F2-96DC-5C4E165A565C}" destId="{0E518C5F-4162-48FD-81D1-2611474D7544}" srcOrd="6" destOrd="0" presId="urn:microsoft.com/office/officeart/2005/8/layout/hierarchy6"/>
    <dgm:cxn modelId="{026C1B7C-1A84-448C-AED6-F2FC8C7AFB40}" type="presParOf" srcId="{C79598AA-16F0-48F2-96DC-5C4E165A565C}" destId="{F402FC56-B6E4-4085-A510-C94F2200E836}" srcOrd="7" destOrd="0" presId="urn:microsoft.com/office/officeart/2005/8/layout/hierarchy6"/>
    <dgm:cxn modelId="{5FF402E7-D819-4318-BB87-BE1E4CD67DFF}" type="presParOf" srcId="{F402FC56-B6E4-4085-A510-C94F2200E836}" destId="{02D46FD6-4909-4CB5-9E74-3B88A98542A4}" srcOrd="0" destOrd="0" presId="urn:microsoft.com/office/officeart/2005/8/layout/hierarchy6"/>
    <dgm:cxn modelId="{E6BC2326-478F-4E2C-A568-2F6FF2BBEC5C}" type="presParOf" srcId="{F402FC56-B6E4-4085-A510-C94F2200E836}" destId="{9650798B-9A92-4077-8930-F7826478BD1D}" srcOrd="1" destOrd="0" presId="urn:microsoft.com/office/officeart/2005/8/layout/hierarchy6"/>
    <dgm:cxn modelId="{62E81FD5-D974-4A6E-A63B-B538F3C0180D}" type="presParOf" srcId="{9650798B-9A92-4077-8930-F7826478BD1D}" destId="{27498983-0509-4C40-BB3B-EF87D89E4FC4}" srcOrd="0" destOrd="0" presId="urn:microsoft.com/office/officeart/2005/8/layout/hierarchy6"/>
    <dgm:cxn modelId="{5365E13D-5913-4FAC-A75A-6F3596DA0FCE}" type="presParOf" srcId="{9650798B-9A92-4077-8930-F7826478BD1D}" destId="{BD82F210-DC7B-4D1C-BD0B-3B5FCB90519A}" srcOrd="1" destOrd="0" presId="urn:microsoft.com/office/officeart/2005/8/layout/hierarchy6"/>
    <dgm:cxn modelId="{3DF92CA8-A02E-4FE4-BC60-3D31137DA364}" type="presParOf" srcId="{BD82F210-DC7B-4D1C-BD0B-3B5FCB90519A}" destId="{1413F61B-DCCC-4776-B6F9-3539EACBB67F}" srcOrd="0" destOrd="0" presId="urn:microsoft.com/office/officeart/2005/8/layout/hierarchy6"/>
    <dgm:cxn modelId="{24EE978E-9A01-48F7-AD19-3E958115A1F8}" type="presParOf" srcId="{BD82F210-DC7B-4D1C-BD0B-3B5FCB90519A}" destId="{485509BF-DBFF-4D4D-A3ED-01304CC79DBA}" srcOrd="1" destOrd="0" presId="urn:microsoft.com/office/officeart/2005/8/layout/hierarchy6"/>
    <dgm:cxn modelId="{516F9954-8563-4BC2-9E26-87338C788ACE}" type="presParOf" srcId="{485509BF-DBFF-4D4D-A3ED-01304CC79DBA}" destId="{AFB01EA7-A24A-4EC5-9948-C39C78F95698}" srcOrd="0" destOrd="0" presId="urn:microsoft.com/office/officeart/2005/8/layout/hierarchy6"/>
    <dgm:cxn modelId="{C7BAD3C7-2DBD-41E8-AC02-7CC6755FA3B9}" type="presParOf" srcId="{485509BF-DBFF-4D4D-A3ED-01304CC79DBA}" destId="{337B7707-037A-48C7-A8EE-5DCE89F5E1FC}" srcOrd="1" destOrd="0" presId="urn:microsoft.com/office/officeart/2005/8/layout/hierarchy6"/>
    <dgm:cxn modelId="{CC62FD4B-06C7-4ED9-AFD9-4EAB77CF19A1}" type="presParOf" srcId="{337B7707-037A-48C7-A8EE-5DCE89F5E1FC}" destId="{F34CE639-8C48-49CC-B412-F49CAA9BF8FF}" srcOrd="0" destOrd="0" presId="urn:microsoft.com/office/officeart/2005/8/layout/hierarchy6"/>
    <dgm:cxn modelId="{C77F7211-314E-47FF-98BB-B9F39ECDBB20}" type="presParOf" srcId="{337B7707-037A-48C7-A8EE-5DCE89F5E1FC}" destId="{7E7B0B11-D0BA-46D4-81C2-A365A0F6828A}" srcOrd="1" destOrd="0" presId="urn:microsoft.com/office/officeart/2005/8/layout/hierarchy6"/>
    <dgm:cxn modelId="{2D55E944-017C-400C-86A7-8D5C806426F4}" type="presParOf" srcId="{7E7B0B11-D0BA-46D4-81C2-A365A0F6828A}" destId="{7281B8B5-0C86-4BBB-AA4D-124277026A04}" srcOrd="0" destOrd="0" presId="urn:microsoft.com/office/officeart/2005/8/layout/hierarchy6"/>
    <dgm:cxn modelId="{769EC57E-87AD-46D8-ADA6-0F30F6AE67DA}" type="presParOf" srcId="{7E7B0B11-D0BA-46D4-81C2-A365A0F6828A}" destId="{B28529C8-0CCE-480B-9752-37F48B6C0915}" srcOrd="1" destOrd="0" presId="urn:microsoft.com/office/officeart/2005/8/layout/hierarchy6"/>
    <dgm:cxn modelId="{BDD9F362-7513-4F1B-BDB1-A9F0356D473F}" type="presParOf" srcId="{B28529C8-0CCE-480B-9752-37F48B6C0915}" destId="{9E75A167-4A44-4482-9B1D-33118B93676B}" srcOrd="0" destOrd="0" presId="urn:microsoft.com/office/officeart/2005/8/layout/hierarchy6"/>
    <dgm:cxn modelId="{CAEBB93C-EAC2-49F7-B9DB-C6926C588266}" type="presParOf" srcId="{B28529C8-0CCE-480B-9752-37F48B6C0915}" destId="{76872FC4-B56E-4D17-91B2-82E6FB18C4CE}" srcOrd="1" destOrd="0" presId="urn:microsoft.com/office/officeart/2005/8/layout/hierarchy6"/>
    <dgm:cxn modelId="{50480D08-C693-4E48-9A39-FC289DA7EC2C}" type="presParOf" srcId="{76872FC4-B56E-4D17-91B2-82E6FB18C4CE}" destId="{B5608795-2156-484F-BF91-FC0E21D4D34F}" srcOrd="0" destOrd="0" presId="urn:microsoft.com/office/officeart/2005/8/layout/hierarchy6"/>
    <dgm:cxn modelId="{53CD9A29-25DB-4F3E-9B9C-2C3AB06FCB78}" type="presParOf" srcId="{76872FC4-B56E-4D17-91B2-82E6FB18C4CE}" destId="{023F481B-BA37-4741-B0D0-12804204F4B9}" srcOrd="1" destOrd="0" presId="urn:microsoft.com/office/officeart/2005/8/layout/hierarchy6"/>
    <dgm:cxn modelId="{CC8CE79B-FE0F-4CC0-995B-7CAE8B0C3E71}" type="presParOf" srcId="{023F481B-BA37-4741-B0D0-12804204F4B9}" destId="{B464EEFF-8D29-4937-B60F-04131A4EFFAC}" srcOrd="0" destOrd="0" presId="urn:microsoft.com/office/officeart/2005/8/layout/hierarchy6"/>
    <dgm:cxn modelId="{9C231CF3-9137-41C6-B520-64308060B6A3}" type="presParOf" srcId="{023F481B-BA37-4741-B0D0-12804204F4B9}" destId="{8EDF52A2-08D6-4AFA-8408-6100831E5B53}" srcOrd="1" destOrd="0" presId="urn:microsoft.com/office/officeart/2005/8/layout/hierarchy6"/>
    <dgm:cxn modelId="{A2E34C62-44D9-49BB-A83D-21E4DD4E9763}" type="presParOf" srcId="{C79598AA-16F0-48F2-96DC-5C4E165A565C}" destId="{CAB16124-A669-46D2-ACAD-3A21AFBB8EB0}" srcOrd="8" destOrd="0" presId="urn:microsoft.com/office/officeart/2005/8/layout/hierarchy6"/>
    <dgm:cxn modelId="{08E0A4BF-8FAD-4A2F-9513-E6195D05B93B}" type="presParOf" srcId="{C79598AA-16F0-48F2-96DC-5C4E165A565C}" destId="{03E3D210-ADA5-456B-B1CE-BDD736DCAB7D}" srcOrd="9" destOrd="0" presId="urn:microsoft.com/office/officeart/2005/8/layout/hierarchy6"/>
    <dgm:cxn modelId="{FD9E43ED-951A-4A53-B5FE-F80F11550825}" type="presParOf" srcId="{03E3D210-ADA5-456B-B1CE-BDD736DCAB7D}" destId="{CA57A292-71C1-4B74-8503-9BE6799BBF77}" srcOrd="0" destOrd="0" presId="urn:microsoft.com/office/officeart/2005/8/layout/hierarchy6"/>
    <dgm:cxn modelId="{3B6AA7C0-9102-427F-B945-A8E11E585724}" type="presParOf" srcId="{03E3D210-ADA5-456B-B1CE-BDD736DCAB7D}" destId="{76AA5478-BBAC-4E42-8ED2-65F921CD73F0}" srcOrd="1" destOrd="0" presId="urn:microsoft.com/office/officeart/2005/8/layout/hierarchy6"/>
    <dgm:cxn modelId="{79C434C9-A56F-4785-BD68-EEC18180367E}" type="presParOf" srcId="{76AA5478-BBAC-4E42-8ED2-65F921CD73F0}" destId="{93916519-C309-4DBE-B1C0-61EA29B17E6E}" srcOrd="0" destOrd="0" presId="urn:microsoft.com/office/officeart/2005/8/layout/hierarchy6"/>
    <dgm:cxn modelId="{5CCDB588-E224-485F-9C85-83555F34DCDA}" type="presParOf" srcId="{76AA5478-BBAC-4E42-8ED2-65F921CD73F0}" destId="{5FE3B708-BA06-4A9F-BCE9-B2CA088E47CB}" srcOrd="1" destOrd="0" presId="urn:microsoft.com/office/officeart/2005/8/layout/hierarchy6"/>
    <dgm:cxn modelId="{B2FC503B-96BD-4D53-9516-0D05A77A32A0}" type="presParOf" srcId="{5FE3B708-BA06-4A9F-BCE9-B2CA088E47CB}" destId="{317AC201-CFAE-44F3-8B48-F83CCBC9C0DA}" srcOrd="0" destOrd="0" presId="urn:microsoft.com/office/officeart/2005/8/layout/hierarchy6"/>
    <dgm:cxn modelId="{DC883114-993D-43D8-91BC-0B79D46F4E24}" type="presParOf" srcId="{5FE3B708-BA06-4A9F-BCE9-B2CA088E47CB}" destId="{6A572E66-3F47-4622-BCFB-E1408AC9680F}" srcOrd="1" destOrd="0" presId="urn:microsoft.com/office/officeart/2005/8/layout/hierarchy6"/>
    <dgm:cxn modelId="{9D957310-4085-450F-AA8B-508E21EC41D3}" type="presParOf" srcId="{C79598AA-16F0-48F2-96DC-5C4E165A565C}" destId="{9F839553-D52A-4859-AA6A-D9F375BFAD8C}" srcOrd="10" destOrd="0" presId="urn:microsoft.com/office/officeart/2005/8/layout/hierarchy6"/>
    <dgm:cxn modelId="{E18570EC-F2D1-413D-88E6-D4507405248D}" type="presParOf" srcId="{C79598AA-16F0-48F2-96DC-5C4E165A565C}" destId="{B1531AC1-560D-4447-97AB-358627B11EEE}" srcOrd="11" destOrd="0" presId="urn:microsoft.com/office/officeart/2005/8/layout/hierarchy6"/>
    <dgm:cxn modelId="{AB5C8B4D-A43C-4ACD-9D0C-F569A7050E02}" type="presParOf" srcId="{B1531AC1-560D-4447-97AB-358627B11EEE}" destId="{FFA0CAF8-6284-45CD-9405-20CBB49D3159}" srcOrd="0" destOrd="0" presId="urn:microsoft.com/office/officeart/2005/8/layout/hierarchy6"/>
    <dgm:cxn modelId="{196F5FAF-1FF5-456D-9C21-33132DAE0EB6}" type="presParOf" srcId="{B1531AC1-560D-4447-97AB-358627B11EEE}" destId="{07CF041B-9D62-4514-B85E-CB791357DFF3}" srcOrd="1" destOrd="0" presId="urn:microsoft.com/office/officeart/2005/8/layout/hierarchy6"/>
    <dgm:cxn modelId="{ABBE7B61-F8A7-4F77-8DE0-9ABDAE085838}" type="presParOf" srcId="{07CF041B-9D62-4514-B85E-CB791357DFF3}" destId="{0BC01A71-2942-4061-81BA-EACD905CE865}" srcOrd="0" destOrd="0" presId="urn:microsoft.com/office/officeart/2005/8/layout/hierarchy6"/>
    <dgm:cxn modelId="{8B82FD5F-3B55-489B-831D-4C61481B94F9}" type="presParOf" srcId="{07CF041B-9D62-4514-B85E-CB791357DFF3}" destId="{0F62C2E4-36AA-4227-A6EC-6FB8DE3CD94D}" srcOrd="1" destOrd="0" presId="urn:microsoft.com/office/officeart/2005/8/layout/hierarchy6"/>
    <dgm:cxn modelId="{55795A6C-F6EE-42D4-818E-004836E5C970}" type="presParOf" srcId="{0F62C2E4-36AA-4227-A6EC-6FB8DE3CD94D}" destId="{045DDBF9-D81A-4BA1-B4D2-C59D567CB263}" srcOrd="0" destOrd="0" presId="urn:microsoft.com/office/officeart/2005/8/layout/hierarchy6"/>
    <dgm:cxn modelId="{36327404-A9D3-4901-AFB0-2189761EF83E}" type="presParOf" srcId="{0F62C2E4-36AA-4227-A6EC-6FB8DE3CD94D}" destId="{D98CF736-EDF7-45C8-97B5-B372A0FBFF84}" srcOrd="1" destOrd="0" presId="urn:microsoft.com/office/officeart/2005/8/layout/hierarchy6"/>
    <dgm:cxn modelId="{125625C7-8C7C-466E-B349-BB5812A3A404}" type="presParOf" srcId="{D98CF736-EDF7-45C8-97B5-B372A0FBFF84}" destId="{7AF01E88-E2ED-4B98-B98C-EFBBBD4A7EDA}" srcOrd="0" destOrd="0" presId="urn:microsoft.com/office/officeart/2005/8/layout/hierarchy6"/>
    <dgm:cxn modelId="{4F4F5247-6689-43AD-8DAC-D4CAF1B0EAC8}" type="presParOf" srcId="{D98CF736-EDF7-45C8-97B5-B372A0FBFF84}" destId="{7B7C2761-A390-41B6-9F8E-0ED05DE3ACB9}" srcOrd="1" destOrd="0" presId="urn:microsoft.com/office/officeart/2005/8/layout/hierarchy6"/>
    <dgm:cxn modelId="{90C2B32E-6BED-4551-B310-E3FD792A368B}" type="presParOf" srcId="{7B7C2761-A390-41B6-9F8E-0ED05DE3ACB9}" destId="{DC33A002-32CE-4909-BEFC-F8386A77D0A5}" srcOrd="0" destOrd="0" presId="urn:microsoft.com/office/officeart/2005/8/layout/hierarchy6"/>
    <dgm:cxn modelId="{83936854-BC07-4ED4-A00E-027060584891}" type="presParOf" srcId="{7B7C2761-A390-41B6-9F8E-0ED05DE3ACB9}" destId="{DF2C44E7-C1E4-49D5-8194-C49979BFB31F}" srcOrd="1" destOrd="0" presId="urn:microsoft.com/office/officeart/2005/8/layout/hierarchy6"/>
    <dgm:cxn modelId="{2ECFB639-B02D-4CB5-AFAE-66686C206F9F}" type="presParOf" srcId="{DF2C44E7-C1E4-49D5-8194-C49979BFB31F}" destId="{8F31A86E-E67E-4EEC-9F5A-EABC467806FF}" srcOrd="0" destOrd="0" presId="urn:microsoft.com/office/officeart/2005/8/layout/hierarchy6"/>
    <dgm:cxn modelId="{46083130-5E0C-4E1E-AF86-2ADD7FADACBD}" type="presParOf" srcId="{DF2C44E7-C1E4-49D5-8194-C49979BFB31F}" destId="{0B5B7DD8-E8A4-4380-9FE5-27C0392433B1}" srcOrd="1" destOrd="0" presId="urn:microsoft.com/office/officeart/2005/8/layout/hierarchy6"/>
    <dgm:cxn modelId="{6B426201-9600-421D-A967-8B1D102CF719}" type="presParOf" srcId="{0B5B7DD8-E8A4-4380-9FE5-27C0392433B1}" destId="{3D0CF414-94C5-4650-A943-D5372FCAB7D2}" srcOrd="0" destOrd="0" presId="urn:microsoft.com/office/officeart/2005/8/layout/hierarchy6"/>
    <dgm:cxn modelId="{4E085039-F990-451F-9377-3BF31AE44BB4}" type="presParOf" srcId="{0B5B7DD8-E8A4-4380-9FE5-27C0392433B1}" destId="{E354A3BF-E4BA-4BF5-BA40-AE31CF3164B7}" srcOrd="1" destOrd="0" presId="urn:microsoft.com/office/officeart/2005/8/layout/hierarchy6"/>
    <dgm:cxn modelId="{61BD55C9-54E6-45AA-A2D5-D120BB15627C}" type="presParOf" srcId="{E354A3BF-E4BA-4BF5-BA40-AE31CF3164B7}" destId="{5CC7292C-9FD9-4A8C-8921-DFC87E457B51}" srcOrd="0" destOrd="0" presId="urn:microsoft.com/office/officeart/2005/8/layout/hierarchy6"/>
    <dgm:cxn modelId="{B5FE26A9-F795-4DC2-A972-AA168181CE92}" type="presParOf" srcId="{E354A3BF-E4BA-4BF5-BA40-AE31CF3164B7}" destId="{8DBACC14-FCBA-4A49-9253-798081CC84CE}" srcOrd="1" destOrd="0" presId="urn:microsoft.com/office/officeart/2005/8/layout/hierarchy6"/>
    <dgm:cxn modelId="{8C836790-1FCA-47D1-9A03-F0CB412CAB9E}" type="presParOf" srcId="{8DBACC14-FCBA-4A49-9253-798081CC84CE}" destId="{4A0BA313-6F25-4BAB-AC9E-78AE64BB72C9}" srcOrd="0" destOrd="0" presId="urn:microsoft.com/office/officeart/2005/8/layout/hierarchy6"/>
    <dgm:cxn modelId="{73A00645-5DE8-4A94-98B9-D68B17597071}" type="presParOf" srcId="{8DBACC14-FCBA-4A49-9253-798081CC84CE}" destId="{FA47881F-D929-4285-999D-62F377586AF8}" srcOrd="1" destOrd="0" presId="urn:microsoft.com/office/officeart/2005/8/layout/hierarchy6"/>
    <dgm:cxn modelId="{FFACB4F9-533D-4CF8-973D-B47CC2A89AB3}" type="presParOf" srcId="{FA47881F-D929-4285-999D-62F377586AF8}" destId="{D347780B-784F-45E6-BE82-571135C89390}" srcOrd="0" destOrd="0" presId="urn:microsoft.com/office/officeart/2005/8/layout/hierarchy6"/>
    <dgm:cxn modelId="{5C424F14-D444-4483-95DC-0BC130C8035B}" type="presParOf" srcId="{FA47881F-D929-4285-999D-62F377586AF8}" destId="{ED103EDF-1C1D-442D-92C0-985B5D0167A4}" srcOrd="1" destOrd="0" presId="urn:microsoft.com/office/officeart/2005/8/layout/hierarchy6"/>
    <dgm:cxn modelId="{0F91536A-A089-4013-84D4-A64248D9CFBA}" type="presParOf" srcId="{ED103EDF-1C1D-442D-92C0-985B5D0167A4}" destId="{B4D158D8-2C30-48D2-8542-071405438625}" srcOrd="0" destOrd="0" presId="urn:microsoft.com/office/officeart/2005/8/layout/hierarchy6"/>
    <dgm:cxn modelId="{3A8DBAA2-CAFE-48EE-88F6-87021F550518}" type="presParOf" srcId="{ED103EDF-1C1D-442D-92C0-985B5D0167A4}" destId="{7C38504C-BE89-4A4E-8FFB-0B5CF5FD52EE}" srcOrd="1" destOrd="0" presId="urn:microsoft.com/office/officeart/2005/8/layout/hierarchy6"/>
    <dgm:cxn modelId="{AE0CD665-CA07-492C-918B-A0C2A7FB82BA}" type="presParOf" srcId="{C79598AA-16F0-48F2-96DC-5C4E165A565C}" destId="{750A5FBF-5CFE-4499-A15D-71FEE705DDF2}" srcOrd="12" destOrd="0" presId="urn:microsoft.com/office/officeart/2005/8/layout/hierarchy6"/>
    <dgm:cxn modelId="{130507DD-8430-453E-A38A-10808024E75A}" type="presParOf" srcId="{C79598AA-16F0-48F2-96DC-5C4E165A565C}" destId="{457A96E3-4BAD-4229-868B-06DC6DB27CD8}" srcOrd="13" destOrd="0" presId="urn:microsoft.com/office/officeart/2005/8/layout/hierarchy6"/>
    <dgm:cxn modelId="{0726023F-8F8B-46BF-B206-68C8028CA89C}" type="presParOf" srcId="{457A96E3-4BAD-4229-868B-06DC6DB27CD8}" destId="{BD90C431-A949-4FFC-BB94-BFD98165D3C5}" srcOrd="0" destOrd="0" presId="urn:microsoft.com/office/officeart/2005/8/layout/hierarchy6"/>
    <dgm:cxn modelId="{4B760F64-4C9A-4B3C-B8D8-F4F9188856D5}" type="presParOf" srcId="{457A96E3-4BAD-4229-868B-06DC6DB27CD8}" destId="{F4125E22-8947-4599-AC39-09C768789B82}" srcOrd="1" destOrd="0" presId="urn:microsoft.com/office/officeart/2005/8/layout/hierarchy6"/>
    <dgm:cxn modelId="{D1476190-77AC-4A78-8FF5-8068FA170F6A}" type="presParOf" srcId="{F4125E22-8947-4599-AC39-09C768789B82}" destId="{86D6F449-5C02-4B12-A538-70686A2509FC}" srcOrd="0" destOrd="0" presId="urn:microsoft.com/office/officeart/2005/8/layout/hierarchy6"/>
    <dgm:cxn modelId="{2426D4C9-C789-447F-9CB4-D41B3587A552}" type="presParOf" srcId="{F4125E22-8947-4599-AC39-09C768789B82}" destId="{5794904E-C970-48B9-8C77-5AEE2EE65299}" srcOrd="1" destOrd="0" presId="urn:microsoft.com/office/officeart/2005/8/layout/hierarchy6"/>
    <dgm:cxn modelId="{3F00E4A7-3907-4BED-93B3-86066081BD56}" type="presParOf" srcId="{5794904E-C970-48B9-8C77-5AEE2EE65299}" destId="{869791B9-EAA0-45CD-A86A-B019200E971E}" srcOrd="0" destOrd="0" presId="urn:microsoft.com/office/officeart/2005/8/layout/hierarchy6"/>
    <dgm:cxn modelId="{E40A5D21-A372-4DDD-BF18-771E373C78B3}" type="presParOf" srcId="{5794904E-C970-48B9-8C77-5AEE2EE65299}" destId="{33C7CE58-BCDB-4A9A-833D-D2EF1F898B40}" srcOrd="1" destOrd="0" presId="urn:microsoft.com/office/officeart/2005/8/layout/hierarchy6"/>
    <dgm:cxn modelId="{C97A3207-D2CF-4DD8-8698-2D79D11C2E26}" type="presParOf" srcId="{33C7CE58-BCDB-4A9A-833D-D2EF1F898B40}" destId="{5D8E0AC4-6156-4D35-9220-E9EB76541138}" srcOrd="0" destOrd="0" presId="urn:microsoft.com/office/officeart/2005/8/layout/hierarchy6"/>
    <dgm:cxn modelId="{F4EC1BF2-DD3B-49BA-B6C2-6FDD45BEAA6B}" type="presParOf" srcId="{33C7CE58-BCDB-4A9A-833D-D2EF1F898B40}" destId="{54B17FA0-924A-431C-A940-75C7828DD7D4}" srcOrd="1" destOrd="0" presId="urn:microsoft.com/office/officeart/2005/8/layout/hierarchy6"/>
    <dgm:cxn modelId="{B9BF3933-7C77-41E1-83F3-941070B525AA}" type="presParOf" srcId="{54B17FA0-924A-431C-A940-75C7828DD7D4}" destId="{CA2802F9-831E-4513-A168-16493F843F8F}" srcOrd="0" destOrd="0" presId="urn:microsoft.com/office/officeart/2005/8/layout/hierarchy6"/>
    <dgm:cxn modelId="{9C218829-8343-4C3F-9DBB-44D8015B675A}" type="presParOf" srcId="{54B17FA0-924A-431C-A940-75C7828DD7D4}" destId="{EBEEC357-94A0-43ED-A84D-F4A2248D0A2F}" srcOrd="1" destOrd="0" presId="urn:microsoft.com/office/officeart/2005/8/layout/hierarchy6"/>
    <dgm:cxn modelId="{3C8351FD-34CD-4779-A494-D27DAF4A9FAD}" type="presParOf" srcId="{EBEEC357-94A0-43ED-A84D-F4A2248D0A2F}" destId="{1755B73A-A10A-447F-9225-09220E8433D3}" srcOrd="0" destOrd="0" presId="urn:microsoft.com/office/officeart/2005/8/layout/hierarchy6"/>
    <dgm:cxn modelId="{A0F3EEFE-0495-4EF2-A5D1-4E255028BEE2}" type="presParOf" srcId="{EBEEC357-94A0-43ED-A84D-F4A2248D0A2F}" destId="{7372A32E-82A2-4AF0-AD88-7CC286BBAC51}" srcOrd="1" destOrd="0" presId="urn:microsoft.com/office/officeart/2005/8/layout/hierarchy6"/>
    <dgm:cxn modelId="{7388F8B1-DCF1-4CA6-B6FE-37E40D98CAEA}" type="presParOf" srcId="{7372A32E-82A2-4AF0-AD88-7CC286BBAC51}" destId="{D60FE9F8-9F1D-40A4-AAC8-607B2AB7EF80}" srcOrd="0" destOrd="0" presId="urn:microsoft.com/office/officeart/2005/8/layout/hierarchy6"/>
    <dgm:cxn modelId="{406C8D33-3283-48E9-AB4C-F20EABB5980F}" type="presParOf" srcId="{7372A32E-82A2-4AF0-AD88-7CC286BBAC51}" destId="{CE4EC11A-8804-40AF-BD07-DD3505F71D44}" srcOrd="1" destOrd="0" presId="urn:microsoft.com/office/officeart/2005/8/layout/hierarchy6"/>
    <dgm:cxn modelId="{2DC97615-A52A-4990-9A11-B0DD5FAB4702}" type="presParOf" srcId="{C79598AA-16F0-48F2-96DC-5C4E165A565C}" destId="{F836A145-F5B4-4E72-B9CC-E746E7353F6F}" srcOrd="14" destOrd="0" presId="urn:microsoft.com/office/officeart/2005/8/layout/hierarchy6"/>
    <dgm:cxn modelId="{BAE5BF50-D2DB-4F96-A3BA-3EF2DBD0F8FE}" type="presParOf" srcId="{C79598AA-16F0-48F2-96DC-5C4E165A565C}" destId="{7E1DAA7F-E1D3-48E2-899C-64F09F1A5BAD}" srcOrd="15" destOrd="0" presId="urn:microsoft.com/office/officeart/2005/8/layout/hierarchy6"/>
    <dgm:cxn modelId="{8DC159D5-7059-4583-B454-B1B61C838A87}" type="presParOf" srcId="{7E1DAA7F-E1D3-48E2-899C-64F09F1A5BAD}" destId="{802C3B35-27C2-4C42-910B-DEE5008FE822}" srcOrd="0" destOrd="0" presId="urn:microsoft.com/office/officeart/2005/8/layout/hierarchy6"/>
    <dgm:cxn modelId="{55A3BEFC-0920-4D73-BDD5-BD24B3E0461F}" type="presParOf" srcId="{7E1DAA7F-E1D3-48E2-899C-64F09F1A5BAD}" destId="{42C46098-16A6-4606-8950-4AD55D5CAC3E}" srcOrd="1" destOrd="0" presId="urn:microsoft.com/office/officeart/2005/8/layout/hierarchy6"/>
    <dgm:cxn modelId="{A38DBCB2-2D2B-435E-B4E4-A363DDF1F6D0}" type="presParOf" srcId="{42C46098-16A6-4606-8950-4AD55D5CAC3E}" destId="{F9D260F8-4C6A-4248-AB99-7A912AC7DA04}" srcOrd="0" destOrd="0" presId="urn:microsoft.com/office/officeart/2005/8/layout/hierarchy6"/>
    <dgm:cxn modelId="{8EC0A1BA-474B-4808-A44F-D395F170ACBB}" type="presParOf" srcId="{42C46098-16A6-4606-8950-4AD55D5CAC3E}" destId="{D2F7DB73-D4E8-4494-8C10-B8423483A3BF}" srcOrd="1" destOrd="0" presId="urn:microsoft.com/office/officeart/2005/8/layout/hierarchy6"/>
    <dgm:cxn modelId="{F2350D4F-BCCF-445A-8983-D7B1F9872D6E}" type="presParOf" srcId="{D2F7DB73-D4E8-4494-8C10-B8423483A3BF}" destId="{B68A010E-F324-49AC-80F8-3D157133428D}" srcOrd="0" destOrd="0" presId="urn:microsoft.com/office/officeart/2005/8/layout/hierarchy6"/>
    <dgm:cxn modelId="{45C3B6EB-92A2-4E92-A9AE-3773BACFD000}" type="presParOf" srcId="{D2F7DB73-D4E8-4494-8C10-B8423483A3BF}" destId="{D6096378-3547-42B7-A98F-220F1878029E}" srcOrd="1" destOrd="0" presId="urn:microsoft.com/office/officeart/2005/8/layout/hierarchy6"/>
    <dgm:cxn modelId="{BCDA5581-BC05-404C-B7C4-35FA84B2A9F2}" type="presParOf" srcId="{D6096378-3547-42B7-A98F-220F1878029E}" destId="{4C65E9AE-42E3-4FEF-93A8-8452C82CAF41}" srcOrd="0" destOrd="0" presId="urn:microsoft.com/office/officeart/2005/8/layout/hierarchy6"/>
    <dgm:cxn modelId="{32D0478F-641A-4199-8F53-54B6C374C79D}" type="presParOf" srcId="{D6096378-3547-42B7-A98F-220F1878029E}" destId="{C77EA8F7-E7CE-45DA-AA34-F726F167A827}" srcOrd="1" destOrd="0" presId="urn:microsoft.com/office/officeart/2005/8/layout/hierarchy6"/>
    <dgm:cxn modelId="{753804A3-FB97-47C3-A4AF-897DF9DCD0FF}" type="presParOf" srcId="{C77EA8F7-E7CE-45DA-AA34-F726F167A827}" destId="{CC3692C7-84C7-45D3-B341-F0AF53A2765D}" srcOrd="0" destOrd="0" presId="urn:microsoft.com/office/officeart/2005/8/layout/hierarchy6"/>
    <dgm:cxn modelId="{1556A3A6-4330-4F61-833B-58E33AC5E83C}" type="presParOf" srcId="{C77EA8F7-E7CE-45DA-AA34-F726F167A827}" destId="{A13ABC7A-64CB-4DE9-ABEE-904E34711A39}" srcOrd="1" destOrd="0" presId="urn:microsoft.com/office/officeart/2005/8/layout/hierarchy6"/>
    <dgm:cxn modelId="{5EAC4665-BE86-44D2-A518-9A637C77F6F2}" type="presParOf" srcId="{C79598AA-16F0-48F2-96DC-5C4E165A565C}" destId="{3BA3655B-FD59-442D-9477-1FBF133B7354}" srcOrd="16" destOrd="0" presId="urn:microsoft.com/office/officeart/2005/8/layout/hierarchy6"/>
    <dgm:cxn modelId="{F4929CA3-CCD2-4EE7-983F-B0635AF49A5C}" type="presParOf" srcId="{C79598AA-16F0-48F2-96DC-5C4E165A565C}" destId="{A6A2B4CC-B8AE-4B83-A8E7-8955DECE60E8}" srcOrd="17" destOrd="0" presId="urn:microsoft.com/office/officeart/2005/8/layout/hierarchy6"/>
    <dgm:cxn modelId="{F09825EF-6F49-42DD-8058-DD240E75EB4C}" type="presParOf" srcId="{A6A2B4CC-B8AE-4B83-A8E7-8955DECE60E8}" destId="{0B3741A6-E2BB-45F7-8DC7-BFF9E7901F45}" srcOrd="0" destOrd="0" presId="urn:microsoft.com/office/officeart/2005/8/layout/hierarchy6"/>
    <dgm:cxn modelId="{93728B3E-737F-4134-BD25-2C4ABC72CE46}" type="presParOf" srcId="{A6A2B4CC-B8AE-4B83-A8E7-8955DECE60E8}" destId="{E055E48F-8DBA-4805-AF65-1A67D14A3B33}" srcOrd="1" destOrd="0" presId="urn:microsoft.com/office/officeart/2005/8/layout/hierarchy6"/>
    <dgm:cxn modelId="{5BACC140-7259-4220-BA97-5A0A7B21F481}" type="presParOf" srcId="{E055E48F-8DBA-4805-AF65-1A67D14A3B33}" destId="{02A2FC1F-755D-439E-8C63-3DCDA46C9949}" srcOrd="0" destOrd="0" presId="urn:microsoft.com/office/officeart/2005/8/layout/hierarchy6"/>
    <dgm:cxn modelId="{585E40FC-5690-4C13-8A97-BB4B8BCC8B1E}" type="presParOf" srcId="{E055E48F-8DBA-4805-AF65-1A67D14A3B33}" destId="{0D80C385-699C-4111-9972-D8FB7C25DF40}" srcOrd="1" destOrd="0" presId="urn:microsoft.com/office/officeart/2005/8/layout/hierarchy6"/>
    <dgm:cxn modelId="{600A20DB-860D-4828-8683-A4B1208A92D8}" type="presParOf" srcId="{0D80C385-699C-4111-9972-D8FB7C25DF40}" destId="{4D0B2A8D-2E0B-4E2C-86A0-95E2F0736408}" srcOrd="0" destOrd="0" presId="urn:microsoft.com/office/officeart/2005/8/layout/hierarchy6"/>
    <dgm:cxn modelId="{18C82C74-F239-43E3-AD11-DA571B18D8AE}" type="presParOf" srcId="{0D80C385-699C-4111-9972-D8FB7C25DF40}" destId="{56DAC8B1-5504-46B8-B8C9-9656A9DE3AF6}" srcOrd="1" destOrd="0" presId="urn:microsoft.com/office/officeart/2005/8/layout/hierarchy6"/>
    <dgm:cxn modelId="{0E592262-7497-4E0C-BABF-3A58E2E3776B}" type="presParOf" srcId="{E3278CB5-3774-4B73-B403-9D03CFB1E40D}" destId="{804DFC76-EAA6-44FA-B578-334079629A5B}" srcOrd="1" destOrd="0" presId="urn:microsoft.com/office/officeart/2005/8/layout/hierarchy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9AAED9-E7C6-4F46-B922-D71B36EBCDC1}">
      <dsp:nvSpPr>
        <dsp:cNvPr id="0" name=""/>
        <dsp:cNvSpPr/>
      </dsp:nvSpPr>
      <dsp:spPr>
        <a:xfrm>
          <a:off x="4979765" y="779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BOARD OF DIRECTORS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4996693" y="17707"/>
        <a:ext cx="833109" cy="544121"/>
      </dsp:txXfrm>
    </dsp:sp>
    <dsp:sp modelId="{53E0C04B-48D4-4F52-A7A6-750A5DCF4DBD}">
      <dsp:nvSpPr>
        <dsp:cNvPr id="0" name=""/>
        <dsp:cNvSpPr/>
      </dsp:nvSpPr>
      <dsp:spPr>
        <a:xfrm>
          <a:off x="5367527" y="578756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44F2BC-9C68-44EA-B521-695F69582C95}">
      <dsp:nvSpPr>
        <dsp:cNvPr id="0" name=""/>
        <dsp:cNvSpPr/>
      </dsp:nvSpPr>
      <dsp:spPr>
        <a:xfrm>
          <a:off x="4979765" y="809946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Tony B.                         CEO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4996693" y="826874"/>
        <a:ext cx="833109" cy="544121"/>
      </dsp:txXfrm>
    </dsp:sp>
    <dsp:sp modelId="{569EC848-E12A-4EEA-A739-E2B3E64699C8}">
      <dsp:nvSpPr>
        <dsp:cNvPr id="0" name=""/>
        <dsp:cNvSpPr/>
      </dsp:nvSpPr>
      <dsp:spPr>
        <a:xfrm>
          <a:off x="905027" y="1387923"/>
          <a:ext cx="4508220" cy="231190"/>
        </a:xfrm>
        <a:custGeom>
          <a:avLst/>
          <a:gdLst/>
          <a:ahLst/>
          <a:cxnLst/>
          <a:rect l="0" t="0" r="0" b="0"/>
          <a:pathLst>
            <a:path>
              <a:moveTo>
                <a:pt x="4986703" y="0"/>
              </a:moveTo>
              <a:lnTo>
                <a:pt x="4986703" y="113657"/>
              </a:lnTo>
              <a:lnTo>
                <a:pt x="0" y="113657"/>
              </a:lnTo>
              <a:lnTo>
                <a:pt x="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D888B-1CAF-4377-A9C9-C46F564D1E19}">
      <dsp:nvSpPr>
        <dsp:cNvPr id="0" name=""/>
        <dsp:cNvSpPr/>
      </dsp:nvSpPr>
      <dsp:spPr>
        <a:xfrm>
          <a:off x="471544" y="1619114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Bryan W. </a:t>
          </a: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MANCHESTER DIRECTOR</a:t>
          </a:r>
        </a:p>
      </dsp:txBody>
      <dsp:txXfrm>
        <a:off x="488472" y="1636042"/>
        <a:ext cx="833109" cy="544121"/>
      </dsp:txXfrm>
    </dsp:sp>
    <dsp:sp modelId="{A75FC59E-09F1-4E04-AA49-BB3437183E2F}">
      <dsp:nvSpPr>
        <dsp:cNvPr id="0" name=""/>
        <dsp:cNvSpPr/>
      </dsp:nvSpPr>
      <dsp:spPr>
        <a:xfrm>
          <a:off x="859307" y="2197091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6554C4-20F7-4788-92CC-293CFAE04119}">
      <dsp:nvSpPr>
        <dsp:cNvPr id="0" name=""/>
        <dsp:cNvSpPr/>
      </dsp:nvSpPr>
      <dsp:spPr>
        <a:xfrm>
          <a:off x="471544" y="2428282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ADMINISTRATIVE ASSISTANT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488472" y="2445210"/>
        <a:ext cx="833109" cy="544121"/>
      </dsp:txXfrm>
    </dsp:sp>
    <dsp:sp modelId="{13A332FE-DF87-4AA1-A5E8-4A21926C5256}">
      <dsp:nvSpPr>
        <dsp:cNvPr id="0" name=""/>
        <dsp:cNvSpPr/>
      </dsp:nvSpPr>
      <dsp:spPr>
        <a:xfrm>
          <a:off x="859307" y="3006259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B5DD9F-71F1-45A5-AFFF-1574052AD0EE}">
      <dsp:nvSpPr>
        <dsp:cNvPr id="0" name=""/>
        <dsp:cNvSpPr/>
      </dsp:nvSpPr>
      <dsp:spPr>
        <a:xfrm>
          <a:off x="471544" y="3237450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CLINICAL STAFF	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488472" y="3254378"/>
        <a:ext cx="833109" cy="544121"/>
      </dsp:txXfrm>
    </dsp:sp>
    <dsp:sp modelId="{2E26D8B5-9963-4664-B0E2-7CAA9A3D94A5}">
      <dsp:nvSpPr>
        <dsp:cNvPr id="0" name=""/>
        <dsp:cNvSpPr/>
      </dsp:nvSpPr>
      <dsp:spPr>
        <a:xfrm>
          <a:off x="859307" y="3815427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4438B6-D5A5-4D23-8103-454A5ACD1326}">
      <dsp:nvSpPr>
        <dsp:cNvPr id="0" name=""/>
        <dsp:cNvSpPr/>
      </dsp:nvSpPr>
      <dsp:spPr>
        <a:xfrm>
          <a:off x="471544" y="4046618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SUPERVISORS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488472" y="4063546"/>
        <a:ext cx="833109" cy="544121"/>
      </dsp:txXfrm>
    </dsp:sp>
    <dsp:sp modelId="{1A4FBC71-66A7-4E69-B8A6-A6481A2274F4}">
      <dsp:nvSpPr>
        <dsp:cNvPr id="0" name=""/>
        <dsp:cNvSpPr/>
      </dsp:nvSpPr>
      <dsp:spPr>
        <a:xfrm>
          <a:off x="859307" y="4624595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71368-B36D-4376-9341-142F9DF046E8}">
      <dsp:nvSpPr>
        <dsp:cNvPr id="0" name=""/>
        <dsp:cNvSpPr/>
      </dsp:nvSpPr>
      <dsp:spPr>
        <a:xfrm>
          <a:off x="471544" y="4855786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DSP’S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488472" y="4872714"/>
        <a:ext cx="833109" cy="544121"/>
      </dsp:txXfrm>
    </dsp:sp>
    <dsp:sp modelId="{6C3DCC14-C323-4926-B781-43663254CF68}">
      <dsp:nvSpPr>
        <dsp:cNvPr id="0" name=""/>
        <dsp:cNvSpPr/>
      </dsp:nvSpPr>
      <dsp:spPr>
        <a:xfrm>
          <a:off x="859307" y="5433763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394F7B-25E0-45EC-BC29-9B186333D3CB}">
      <dsp:nvSpPr>
        <dsp:cNvPr id="0" name=""/>
        <dsp:cNvSpPr/>
      </dsp:nvSpPr>
      <dsp:spPr>
        <a:xfrm>
          <a:off x="471544" y="5664953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COOK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488472" y="5681881"/>
        <a:ext cx="833109" cy="544121"/>
      </dsp:txXfrm>
    </dsp:sp>
    <dsp:sp modelId="{AACE2935-E952-4540-9730-22717E6532A3}">
      <dsp:nvSpPr>
        <dsp:cNvPr id="0" name=""/>
        <dsp:cNvSpPr/>
      </dsp:nvSpPr>
      <dsp:spPr>
        <a:xfrm>
          <a:off x="2032082" y="1387923"/>
          <a:ext cx="3381165" cy="231190"/>
        </a:xfrm>
        <a:custGeom>
          <a:avLst/>
          <a:gdLst/>
          <a:ahLst/>
          <a:cxnLst/>
          <a:rect l="0" t="0" r="0" b="0"/>
          <a:pathLst>
            <a:path>
              <a:moveTo>
                <a:pt x="2770390" y="0"/>
              </a:moveTo>
              <a:lnTo>
                <a:pt x="2770390" y="113657"/>
              </a:lnTo>
              <a:lnTo>
                <a:pt x="0" y="113657"/>
              </a:lnTo>
              <a:lnTo>
                <a:pt x="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47F04-48A3-4934-9782-097AD990BB2F}">
      <dsp:nvSpPr>
        <dsp:cNvPr id="0" name=""/>
        <dsp:cNvSpPr/>
      </dsp:nvSpPr>
      <dsp:spPr>
        <a:xfrm>
          <a:off x="1598599" y="1619114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Kevin M.       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FINANCIAL SERVICES ADMINISTRATOR</a:t>
          </a:r>
        </a:p>
      </dsp:txBody>
      <dsp:txXfrm>
        <a:off x="1615527" y="1636042"/>
        <a:ext cx="833109" cy="544121"/>
      </dsp:txXfrm>
    </dsp:sp>
    <dsp:sp modelId="{DBF523AA-9C67-4C2B-A427-744BB4BEBD9F}">
      <dsp:nvSpPr>
        <dsp:cNvPr id="0" name=""/>
        <dsp:cNvSpPr/>
      </dsp:nvSpPr>
      <dsp:spPr>
        <a:xfrm>
          <a:off x="1986362" y="2197091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7912FA-A740-4577-BC86-95D4DDE30631}">
      <dsp:nvSpPr>
        <dsp:cNvPr id="0" name=""/>
        <dsp:cNvSpPr/>
      </dsp:nvSpPr>
      <dsp:spPr>
        <a:xfrm>
          <a:off x="1598599" y="2428282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SENIOR ACCOUNTANT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1615527" y="2445210"/>
        <a:ext cx="833109" cy="544121"/>
      </dsp:txXfrm>
    </dsp:sp>
    <dsp:sp modelId="{E2C2CE27-E72F-4881-8C4C-A23268A65674}">
      <dsp:nvSpPr>
        <dsp:cNvPr id="0" name=""/>
        <dsp:cNvSpPr/>
      </dsp:nvSpPr>
      <dsp:spPr>
        <a:xfrm>
          <a:off x="1986362" y="3006259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3B8AE4-96F7-43BF-9F0D-862767323B3A}">
      <dsp:nvSpPr>
        <dsp:cNvPr id="0" name=""/>
        <dsp:cNvSpPr/>
      </dsp:nvSpPr>
      <dsp:spPr>
        <a:xfrm>
          <a:off x="1598599" y="3237450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PAYROLL COORDINATOR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1615527" y="3254378"/>
        <a:ext cx="833109" cy="544121"/>
      </dsp:txXfrm>
    </dsp:sp>
    <dsp:sp modelId="{1AFE6636-F31F-49F8-9D78-DD52070F429E}">
      <dsp:nvSpPr>
        <dsp:cNvPr id="0" name=""/>
        <dsp:cNvSpPr/>
      </dsp:nvSpPr>
      <dsp:spPr>
        <a:xfrm>
          <a:off x="1986362" y="3815427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B05A37-1DC3-44E4-B092-0F648832675D}">
      <dsp:nvSpPr>
        <dsp:cNvPr id="0" name=""/>
        <dsp:cNvSpPr/>
      </dsp:nvSpPr>
      <dsp:spPr>
        <a:xfrm>
          <a:off x="1598599" y="4046618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A/R &amp; A/P COORDINATORS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1615527" y="4063546"/>
        <a:ext cx="833109" cy="544121"/>
      </dsp:txXfrm>
    </dsp:sp>
    <dsp:sp modelId="{2AFCD778-7CB4-453D-898B-B34DC2B742FA}">
      <dsp:nvSpPr>
        <dsp:cNvPr id="0" name=""/>
        <dsp:cNvSpPr/>
      </dsp:nvSpPr>
      <dsp:spPr>
        <a:xfrm>
          <a:off x="1986362" y="4624595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A8258B-AD97-460E-9474-76AECFDF5D8D}">
      <dsp:nvSpPr>
        <dsp:cNvPr id="0" name=""/>
        <dsp:cNvSpPr/>
      </dsp:nvSpPr>
      <dsp:spPr>
        <a:xfrm>
          <a:off x="1598599" y="4855786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NETWORK ADMINISTRATOR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1615527" y="4872714"/>
        <a:ext cx="833109" cy="544121"/>
      </dsp:txXfrm>
    </dsp:sp>
    <dsp:sp modelId="{B7799DC0-BA99-44D4-9BF0-D4B91D68EA59}">
      <dsp:nvSpPr>
        <dsp:cNvPr id="0" name=""/>
        <dsp:cNvSpPr/>
      </dsp:nvSpPr>
      <dsp:spPr>
        <a:xfrm>
          <a:off x="1986362" y="5433763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5B133-F099-4D12-8511-8BBED1CEB5D7}">
      <dsp:nvSpPr>
        <dsp:cNvPr id="0" name=""/>
        <dsp:cNvSpPr/>
      </dsp:nvSpPr>
      <dsp:spPr>
        <a:xfrm>
          <a:off x="1598599" y="5664953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ACCOUNTING CLERK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1615527" y="5681881"/>
        <a:ext cx="833109" cy="544121"/>
      </dsp:txXfrm>
    </dsp:sp>
    <dsp:sp modelId="{CB3CC2A6-8157-4845-91C1-2FB70E920203}">
      <dsp:nvSpPr>
        <dsp:cNvPr id="0" name=""/>
        <dsp:cNvSpPr/>
      </dsp:nvSpPr>
      <dsp:spPr>
        <a:xfrm>
          <a:off x="3159137" y="1387923"/>
          <a:ext cx="2254110" cy="231190"/>
        </a:xfrm>
        <a:custGeom>
          <a:avLst/>
          <a:gdLst/>
          <a:ahLst/>
          <a:cxnLst/>
          <a:rect l="0" t="0" r="0" b="0"/>
          <a:pathLst>
            <a:path>
              <a:moveTo>
                <a:pt x="1662234" y="0"/>
              </a:moveTo>
              <a:lnTo>
                <a:pt x="1662234" y="113657"/>
              </a:lnTo>
              <a:lnTo>
                <a:pt x="0" y="113657"/>
              </a:lnTo>
              <a:lnTo>
                <a:pt x="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45F36-5C56-41B9-9454-DBF7E27705B5}">
      <dsp:nvSpPr>
        <dsp:cNvPr id="0" name=""/>
        <dsp:cNvSpPr/>
      </dsp:nvSpPr>
      <dsp:spPr>
        <a:xfrm>
          <a:off x="2725654" y="1619114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Val S.                  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QUALITY SERVICES ADMINISTRATOR</a:t>
          </a:r>
        </a:p>
      </dsp:txBody>
      <dsp:txXfrm>
        <a:off x="2742582" y="1636042"/>
        <a:ext cx="833109" cy="544121"/>
      </dsp:txXfrm>
    </dsp:sp>
    <dsp:sp modelId="{AACC0199-A144-4172-BDFA-290393321797}">
      <dsp:nvSpPr>
        <dsp:cNvPr id="0" name=""/>
        <dsp:cNvSpPr/>
      </dsp:nvSpPr>
      <dsp:spPr>
        <a:xfrm>
          <a:off x="3113417" y="2197091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211ED7-DF7D-43C8-959A-3289046577F3}">
      <dsp:nvSpPr>
        <dsp:cNvPr id="0" name=""/>
        <dsp:cNvSpPr/>
      </dsp:nvSpPr>
      <dsp:spPr>
        <a:xfrm>
          <a:off x="2725654" y="2428282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PROGRAM COORDINATORS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2742582" y="2445210"/>
        <a:ext cx="833109" cy="544121"/>
      </dsp:txXfrm>
    </dsp:sp>
    <dsp:sp modelId="{34E8DA7A-A5B5-46E3-BF1F-C0BF168B06C2}">
      <dsp:nvSpPr>
        <dsp:cNvPr id="0" name=""/>
        <dsp:cNvSpPr/>
      </dsp:nvSpPr>
      <dsp:spPr>
        <a:xfrm>
          <a:off x="3113417" y="3006259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6EB928-8B87-42D6-BA0A-6E84D4769A78}">
      <dsp:nvSpPr>
        <dsp:cNvPr id="0" name=""/>
        <dsp:cNvSpPr/>
      </dsp:nvSpPr>
      <dsp:spPr>
        <a:xfrm>
          <a:off x="2725654" y="3237450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BEHAVIOR ANALYSTS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2742582" y="3254378"/>
        <a:ext cx="833109" cy="544121"/>
      </dsp:txXfrm>
    </dsp:sp>
    <dsp:sp modelId="{332DDBCE-938D-4609-8E10-5A5E4B2250E6}">
      <dsp:nvSpPr>
        <dsp:cNvPr id="0" name=""/>
        <dsp:cNvSpPr/>
      </dsp:nvSpPr>
      <dsp:spPr>
        <a:xfrm>
          <a:off x="3113417" y="3815427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210CAD-297F-4377-B126-50AD90847D9C}">
      <dsp:nvSpPr>
        <dsp:cNvPr id="0" name=""/>
        <dsp:cNvSpPr/>
      </dsp:nvSpPr>
      <dsp:spPr>
        <a:xfrm>
          <a:off x="2725654" y="4046618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PC TECH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2742582" y="4063546"/>
        <a:ext cx="833109" cy="544121"/>
      </dsp:txXfrm>
    </dsp:sp>
    <dsp:sp modelId="{A71BFAFD-9E5E-4D6A-91B7-E38C1A15D09C}">
      <dsp:nvSpPr>
        <dsp:cNvPr id="0" name=""/>
        <dsp:cNvSpPr/>
      </dsp:nvSpPr>
      <dsp:spPr>
        <a:xfrm>
          <a:off x="3113417" y="4624595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D8DE88-15F3-4723-A42C-87B675DA31BF}">
      <dsp:nvSpPr>
        <dsp:cNvPr id="0" name=""/>
        <dsp:cNvSpPr/>
      </dsp:nvSpPr>
      <dsp:spPr>
        <a:xfrm>
          <a:off x="2725654" y="4855786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SUPPORT SERVICES SECRETARY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2742582" y="4872714"/>
        <a:ext cx="833109" cy="544121"/>
      </dsp:txXfrm>
    </dsp:sp>
    <dsp:sp modelId="{E303FEB2-B45C-40D0-9F81-A72C798946C3}">
      <dsp:nvSpPr>
        <dsp:cNvPr id="0" name=""/>
        <dsp:cNvSpPr/>
      </dsp:nvSpPr>
      <dsp:spPr>
        <a:xfrm>
          <a:off x="3113417" y="5433763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6DE2BC-AC96-4D10-B311-670402AE380A}">
      <dsp:nvSpPr>
        <dsp:cNvPr id="0" name=""/>
        <dsp:cNvSpPr/>
      </dsp:nvSpPr>
      <dsp:spPr>
        <a:xfrm>
          <a:off x="2725654" y="5664953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MEDICAL SERVICES TECH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2742582" y="5681881"/>
        <a:ext cx="833109" cy="544121"/>
      </dsp:txXfrm>
    </dsp:sp>
    <dsp:sp modelId="{0E518C5F-4162-48FD-81D1-2611474D7544}">
      <dsp:nvSpPr>
        <dsp:cNvPr id="0" name=""/>
        <dsp:cNvSpPr/>
      </dsp:nvSpPr>
      <dsp:spPr>
        <a:xfrm>
          <a:off x="4286192" y="1387923"/>
          <a:ext cx="1127055" cy="231190"/>
        </a:xfrm>
        <a:custGeom>
          <a:avLst/>
          <a:gdLst/>
          <a:ahLst/>
          <a:cxnLst/>
          <a:rect l="0" t="0" r="0" b="0"/>
          <a:pathLst>
            <a:path>
              <a:moveTo>
                <a:pt x="554078" y="0"/>
              </a:moveTo>
              <a:lnTo>
                <a:pt x="554078" y="113657"/>
              </a:lnTo>
              <a:lnTo>
                <a:pt x="0" y="113657"/>
              </a:lnTo>
              <a:lnTo>
                <a:pt x="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D46FD6-4909-4CB5-9E74-3B88A98542A4}">
      <dsp:nvSpPr>
        <dsp:cNvPr id="0" name=""/>
        <dsp:cNvSpPr/>
      </dsp:nvSpPr>
      <dsp:spPr>
        <a:xfrm>
          <a:off x="3852710" y="1619114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Tennille W. RESIDENTIAL SERVICES ADMINISTRATOR</a:t>
          </a:r>
        </a:p>
      </dsp:txBody>
      <dsp:txXfrm>
        <a:off x="3869638" y="1636042"/>
        <a:ext cx="833109" cy="544121"/>
      </dsp:txXfrm>
    </dsp:sp>
    <dsp:sp modelId="{27498983-0509-4C40-BB3B-EF87D89E4FC4}">
      <dsp:nvSpPr>
        <dsp:cNvPr id="0" name=""/>
        <dsp:cNvSpPr/>
      </dsp:nvSpPr>
      <dsp:spPr>
        <a:xfrm>
          <a:off x="4240472" y="2197091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13F61B-DCCC-4776-B6F9-3539EACBB67F}">
      <dsp:nvSpPr>
        <dsp:cNvPr id="0" name=""/>
        <dsp:cNvSpPr/>
      </dsp:nvSpPr>
      <dsp:spPr>
        <a:xfrm>
          <a:off x="3852710" y="2428282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TEAM LEADER II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3869638" y="2445210"/>
        <a:ext cx="833109" cy="544121"/>
      </dsp:txXfrm>
    </dsp:sp>
    <dsp:sp modelId="{AFB01EA7-A24A-4EC5-9948-C39C78F95698}">
      <dsp:nvSpPr>
        <dsp:cNvPr id="0" name=""/>
        <dsp:cNvSpPr/>
      </dsp:nvSpPr>
      <dsp:spPr>
        <a:xfrm>
          <a:off x="4240472" y="3006259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4CE639-8C48-49CC-B412-F49CAA9BF8FF}">
      <dsp:nvSpPr>
        <dsp:cNvPr id="0" name=""/>
        <dsp:cNvSpPr/>
      </dsp:nvSpPr>
      <dsp:spPr>
        <a:xfrm>
          <a:off x="3852710" y="3237450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RESIDENTIAL SUPERVISORS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3869638" y="3254378"/>
        <a:ext cx="833109" cy="544121"/>
      </dsp:txXfrm>
    </dsp:sp>
    <dsp:sp modelId="{7281B8B5-0C86-4BBB-AA4D-124277026A04}">
      <dsp:nvSpPr>
        <dsp:cNvPr id="0" name=""/>
        <dsp:cNvSpPr/>
      </dsp:nvSpPr>
      <dsp:spPr>
        <a:xfrm>
          <a:off x="4240472" y="3815427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75A167-4A44-4482-9B1D-33118B93676B}">
      <dsp:nvSpPr>
        <dsp:cNvPr id="0" name=""/>
        <dsp:cNvSpPr/>
      </dsp:nvSpPr>
      <dsp:spPr>
        <a:xfrm>
          <a:off x="3852710" y="4046618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REP PAYEE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3869638" y="4063546"/>
        <a:ext cx="833109" cy="544121"/>
      </dsp:txXfrm>
    </dsp:sp>
    <dsp:sp modelId="{B5608795-2156-484F-BF91-FC0E21D4D34F}">
      <dsp:nvSpPr>
        <dsp:cNvPr id="0" name=""/>
        <dsp:cNvSpPr/>
      </dsp:nvSpPr>
      <dsp:spPr>
        <a:xfrm>
          <a:off x="4240472" y="4624595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64EEFF-8D29-4937-B60F-04131A4EFFAC}">
      <dsp:nvSpPr>
        <dsp:cNvPr id="0" name=""/>
        <dsp:cNvSpPr/>
      </dsp:nvSpPr>
      <dsp:spPr>
        <a:xfrm>
          <a:off x="3852710" y="4855786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DSP’S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3869638" y="4872714"/>
        <a:ext cx="833109" cy="544121"/>
      </dsp:txXfrm>
    </dsp:sp>
    <dsp:sp modelId="{CAB16124-A669-46D2-ACAD-3A21AFBB8EB0}">
      <dsp:nvSpPr>
        <dsp:cNvPr id="0" name=""/>
        <dsp:cNvSpPr/>
      </dsp:nvSpPr>
      <dsp:spPr>
        <a:xfrm>
          <a:off x="5367527" y="1387923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57"/>
              </a:lnTo>
              <a:lnTo>
                <a:pt x="554078" y="113657"/>
              </a:lnTo>
              <a:lnTo>
                <a:pt x="554078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57A292-71C1-4B74-8503-9BE6799BBF77}">
      <dsp:nvSpPr>
        <dsp:cNvPr id="0" name=""/>
        <dsp:cNvSpPr/>
      </dsp:nvSpPr>
      <dsp:spPr>
        <a:xfrm>
          <a:off x="4979765" y="1619114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Michelle S.       DIRECTOR OF COMMUNITY  NURSING</a:t>
          </a:r>
        </a:p>
      </dsp:txBody>
      <dsp:txXfrm>
        <a:off x="4996693" y="1636042"/>
        <a:ext cx="833109" cy="544121"/>
      </dsp:txXfrm>
    </dsp:sp>
    <dsp:sp modelId="{93916519-C309-4DBE-B1C0-61EA29B17E6E}">
      <dsp:nvSpPr>
        <dsp:cNvPr id="0" name=""/>
        <dsp:cNvSpPr/>
      </dsp:nvSpPr>
      <dsp:spPr>
        <a:xfrm>
          <a:off x="5367527" y="2197091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7AC201-CFAE-44F3-8B48-F83CCBC9C0DA}">
      <dsp:nvSpPr>
        <dsp:cNvPr id="0" name=""/>
        <dsp:cNvSpPr/>
      </dsp:nvSpPr>
      <dsp:spPr>
        <a:xfrm>
          <a:off x="4979765" y="2428282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NURSES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4996693" y="2445210"/>
        <a:ext cx="833109" cy="544121"/>
      </dsp:txXfrm>
    </dsp:sp>
    <dsp:sp modelId="{9F839553-D52A-4859-AA6A-D9F375BFAD8C}">
      <dsp:nvSpPr>
        <dsp:cNvPr id="0" name=""/>
        <dsp:cNvSpPr/>
      </dsp:nvSpPr>
      <dsp:spPr>
        <a:xfrm>
          <a:off x="5413248" y="1387923"/>
          <a:ext cx="1127055" cy="231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57"/>
              </a:lnTo>
              <a:lnTo>
                <a:pt x="1662234" y="113657"/>
              </a:lnTo>
              <a:lnTo>
                <a:pt x="1662234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A0CAF8-6284-45CD-9405-20CBB49D3159}">
      <dsp:nvSpPr>
        <dsp:cNvPr id="0" name=""/>
        <dsp:cNvSpPr/>
      </dsp:nvSpPr>
      <dsp:spPr>
        <a:xfrm>
          <a:off x="6106820" y="1619114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Lori S.     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  VOCATIONAL SERVICES ADMINISTRATOR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6123748" y="1636042"/>
        <a:ext cx="833109" cy="544121"/>
      </dsp:txXfrm>
    </dsp:sp>
    <dsp:sp modelId="{0BC01A71-2942-4061-81BA-EACD905CE865}">
      <dsp:nvSpPr>
        <dsp:cNvPr id="0" name=""/>
        <dsp:cNvSpPr/>
      </dsp:nvSpPr>
      <dsp:spPr>
        <a:xfrm>
          <a:off x="6494583" y="2197091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5DDBF9-D81A-4BA1-B4D2-C59D567CB263}">
      <dsp:nvSpPr>
        <dsp:cNvPr id="0" name=""/>
        <dsp:cNvSpPr/>
      </dsp:nvSpPr>
      <dsp:spPr>
        <a:xfrm>
          <a:off x="6106820" y="2428282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EMPLOYMANT COORDINATOR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6123748" y="2445210"/>
        <a:ext cx="833109" cy="544121"/>
      </dsp:txXfrm>
    </dsp:sp>
    <dsp:sp modelId="{7AF01E88-E2ED-4B98-B98C-EFBBBD4A7EDA}">
      <dsp:nvSpPr>
        <dsp:cNvPr id="0" name=""/>
        <dsp:cNvSpPr/>
      </dsp:nvSpPr>
      <dsp:spPr>
        <a:xfrm>
          <a:off x="6494583" y="3006259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3A002-32CE-4909-BEFC-F8386A77D0A5}">
      <dsp:nvSpPr>
        <dsp:cNvPr id="0" name=""/>
        <dsp:cNvSpPr/>
      </dsp:nvSpPr>
      <dsp:spPr>
        <a:xfrm>
          <a:off x="6106820" y="3237450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ADMINISTARTIVE ASSISTANT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6123748" y="3254378"/>
        <a:ext cx="833109" cy="544121"/>
      </dsp:txXfrm>
    </dsp:sp>
    <dsp:sp modelId="{8F31A86E-E67E-4EEC-9F5A-EABC467806FF}">
      <dsp:nvSpPr>
        <dsp:cNvPr id="0" name=""/>
        <dsp:cNvSpPr/>
      </dsp:nvSpPr>
      <dsp:spPr>
        <a:xfrm>
          <a:off x="6494583" y="3815427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0CF414-94C5-4650-A943-D5372FCAB7D2}">
      <dsp:nvSpPr>
        <dsp:cNvPr id="0" name=""/>
        <dsp:cNvSpPr/>
      </dsp:nvSpPr>
      <dsp:spPr>
        <a:xfrm>
          <a:off x="6106820" y="4046618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VOCATIONAL CONTRACTS COORDINATOR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6123748" y="4063546"/>
        <a:ext cx="833109" cy="544121"/>
      </dsp:txXfrm>
    </dsp:sp>
    <dsp:sp modelId="{5CC7292C-9FD9-4A8C-8921-DFC87E457B51}">
      <dsp:nvSpPr>
        <dsp:cNvPr id="0" name=""/>
        <dsp:cNvSpPr/>
      </dsp:nvSpPr>
      <dsp:spPr>
        <a:xfrm>
          <a:off x="6494583" y="4624595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0BA313-6F25-4BAB-AC9E-78AE64BB72C9}">
      <dsp:nvSpPr>
        <dsp:cNvPr id="0" name=""/>
        <dsp:cNvSpPr/>
      </dsp:nvSpPr>
      <dsp:spPr>
        <a:xfrm>
          <a:off x="6106820" y="4855786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DAY PROGRAM SUPERVISOR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6123748" y="4872714"/>
        <a:ext cx="833109" cy="544121"/>
      </dsp:txXfrm>
    </dsp:sp>
    <dsp:sp modelId="{D347780B-784F-45E6-BE82-571135C89390}">
      <dsp:nvSpPr>
        <dsp:cNvPr id="0" name=""/>
        <dsp:cNvSpPr/>
      </dsp:nvSpPr>
      <dsp:spPr>
        <a:xfrm>
          <a:off x="6494583" y="5433763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D158D8-2C30-48D2-8542-071405438625}">
      <dsp:nvSpPr>
        <dsp:cNvPr id="0" name=""/>
        <dsp:cNvSpPr/>
      </dsp:nvSpPr>
      <dsp:spPr>
        <a:xfrm>
          <a:off x="6106820" y="5664953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DSP’S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6123748" y="5681881"/>
        <a:ext cx="833109" cy="544121"/>
      </dsp:txXfrm>
    </dsp:sp>
    <dsp:sp modelId="{750A5FBF-5CFE-4499-A15D-71FEE705DDF2}">
      <dsp:nvSpPr>
        <dsp:cNvPr id="0" name=""/>
        <dsp:cNvSpPr/>
      </dsp:nvSpPr>
      <dsp:spPr>
        <a:xfrm>
          <a:off x="5413248" y="1387923"/>
          <a:ext cx="2254110" cy="231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57"/>
              </a:lnTo>
              <a:lnTo>
                <a:pt x="2770390" y="113657"/>
              </a:lnTo>
              <a:lnTo>
                <a:pt x="277039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90C431-A949-4FFC-BB94-BFD98165D3C5}">
      <dsp:nvSpPr>
        <dsp:cNvPr id="0" name=""/>
        <dsp:cNvSpPr/>
      </dsp:nvSpPr>
      <dsp:spPr>
        <a:xfrm>
          <a:off x="7233875" y="1619114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Dave S</a:t>
          </a: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.                 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YOUTH SERVICES COORDINATOR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7250803" y="1636042"/>
        <a:ext cx="833109" cy="544121"/>
      </dsp:txXfrm>
    </dsp:sp>
    <dsp:sp modelId="{86D6F449-5C02-4B12-A538-70686A2509FC}">
      <dsp:nvSpPr>
        <dsp:cNvPr id="0" name=""/>
        <dsp:cNvSpPr/>
      </dsp:nvSpPr>
      <dsp:spPr>
        <a:xfrm>
          <a:off x="7621638" y="2197091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9791B9-EAA0-45CD-A86A-B019200E971E}">
      <dsp:nvSpPr>
        <dsp:cNvPr id="0" name=""/>
        <dsp:cNvSpPr/>
      </dsp:nvSpPr>
      <dsp:spPr>
        <a:xfrm>
          <a:off x="7233875" y="2428282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PROGRAM COORDINATORS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7250803" y="2445210"/>
        <a:ext cx="833109" cy="544121"/>
      </dsp:txXfrm>
    </dsp:sp>
    <dsp:sp modelId="{5D8E0AC4-6156-4D35-9220-E9EB76541138}">
      <dsp:nvSpPr>
        <dsp:cNvPr id="0" name=""/>
        <dsp:cNvSpPr/>
      </dsp:nvSpPr>
      <dsp:spPr>
        <a:xfrm>
          <a:off x="7621638" y="3006259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2802F9-831E-4513-A168-16493F843F8F}">
      <dsp:nvSpPr>
        <dsp:cNvPr id="0" name=""/>
        <dsp:cNvSpPr/>
      </dsp:nvSpPr>
      <dsp:spPr>
        <a:xfrm>
          <a:off x="7233875" y="3237450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SUPERVISOR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7250803" y="3254378"/>
        <a:ext cx="833109" cy="544121"/>
      </dsp:txXfrm>
    </dsp:sp>
    <dsp:sp modelId="{1755B73A-A10A-447F-9225-09220E8433D3}">
      <dsp:nvSpPr>
        <dsp:cNvPr id="0" name=""/>
        <dsp:cNvSpPr/>
      </dsp:nvSpPr>
      <dsp:spPr>
        <a:xfrm>
          <a:off x="7621638" y="3815427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0FE9F8-9F1D-40A4-AAC8-607B2AB7EF80}">
      <dsp:nvSpPr>
        <dsp:cNvPr id="0" name=""/>
        <dsp:cNvSpPr/>
      </dsp:nvSpPr>
      <dsp:spPr>
        <a:xfrm>
          <a:off x="7233875" y="4046618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Youth Mentors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7250803" y="4063546"/>
        <a:ext cx="833109" cy="544121"/>
      </dsp:txXfrm>
    </dsp:sp>
    <dsp:sp modelId="{F836A145-F5B4-4E72-B9CC-E746E7353F6F}">
      <dsp:nvSpPr>
        <dsp:cNvPr id="0" name=""/>
        <dsp:cNvSpPr/>
      </dsp:nvSpPr>
      <dsp:spPr>
        <a:xfrm>
          <a:off x="5413248" y="1387923"/>
          <a:ext cx="3381165" cy="231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57"/>
              </a:lnTo>
              <a:lnTo>
                <a:pt x="3878547" y="113657"/>
              </a:lnTo>
              <a:lnTo>
                <a:pt x="3878547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2C3B35-27C2-4C42-910B-DEE5008FE822}">
      <dsp:nvSpPr>
        <dsp:cNvPr id="0" name=""/>
        <dsp:cNvSpPr/>
      </dsp:nvSpPr>
      <dsp:spPr>
        <a:xfrm>
          <a:off x="8360930" y="1619114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David W.        PROPERTY MANAGER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8377858" y="1636042"/>
        <a:ext cx="833109" cy="544121"/>
      </dsp:txXfrm>
    </dsp:sp>
    <dsp:sp modelId="{F9D260F8-4C6A-4248-AB99-7A912AC7DA04}">
      <dsp:nvSpPr>
        <dsp:cNvPr id="0" name=""/>
        <dsp:cNvSpPr/>
      </dsp:nvSpPr>
      <dsp:spPr>
        <a:xfrm>
          <a:off x="8748693" y="2197091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8A010E-F324-49AC-80F8-3D157133428D}">
      <dsp:nvSpPr>
        <dsp:cNvPr id="0" name=""/>
        <dsp:cNvSpPr/>
      </dsp:nvSpPr>
      <dsp:spPr>
        <a:xfrm>
          <a:off x="8360930" y="2428282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MAINTENANCE PERSONNEL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8377858" y="2445210"/>
        <a:ext cx="833109" cy="544121"/>
      </dsp:txXfrm>
    </dsp:sp>
    <dsp:sp modelId="{4C65E9AE-42E3-4FEF-93A8-8452C82CAF41}">
      <dsp:nvSpPr>
        <dsp:cNvPr id="0" name=""/>
        <dsp:cNvSpPr/>
      </dsp:nvSpPr>
      <dsp:spPr>
        <a:xfrm>
          <a:off x="8748693" y="3006259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3692C7-84C7-45D3-B341-F0AF53A2765D}">
      <dsp:nvSpPr>
        <dsp:cNvPr id="0" name=""/>
        <dsp:cNvSpPr/>
      </dsp:nvSpPr>
      <dsp:spPr>
        <a:xfrm>
          <a:off x="8360930" y="3237450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LEASING SPECIALIST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8377858" y="3254378"/>
        <a:ext cx="833109" cy="544121"/>
      </dsp:txXfrm>
    </dsp:sp>
    <dsp:sp modelId="{3BA3655B-FD59-442D-9477-1FBF133B7354}">
      <dsp:nvSpPr>
        <dsp:cNvPr id="0" name=""/>
        <dsp:cNvSpPr/>
      </dsp:nvSpPr>
      <dsp:spPr>
        <a:xfrm>
          <a:off x="5413248" y="1387923"/>
          <a:ext cx="4508220" cy="231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57"/>
              </a:lnTo>
              <a:lnTo>
                <a:pt x="4986703" y="113657"/>
              </a:lnTo>
              <a:lnTo>
                <a:pt x="4986703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3741A6-E2BB-45F7-8DC7-BFF9E7901F45}">
      <dsp:nvSpPr>
        <dsp:cNvPr id="0" name=""/>
        <dsp:cNvSpPr/>
      </dsp:nvSpPr>
      <dsp:spPr>
        <a:xfrm>
          <a:off x="9487985" y="1619114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Lauren D.                </a:t>
          </a: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HUMAN RESOURCES COORDINATOR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9504913" y="1636042"/>
        <a:ext cx="833109" cy="544121"/>
      </dsp:txXfrm>
    </dsp:sp>
    <dsp:sp modelId="{02A2FC1F-755D-439E-8C63-3DCDA46C9949}">
      <dsp:nvSpPr>
        <dsp:cNvPr id="0" name=""/>
        <dsp:cNvSpPr/>
      </dsp:nvSpPr>
      <dsp:spPr>
        <a:xfrm>
          <a:off x="9875748" y="2197091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0B2A8D-2E0B-4E2C-86A0-95E2F0736408}">
      <dsp:nvSpPr>
        <dsp:cNvPr id="0" name=""/>
        <dsp:cNvSpPr/>
      </dsp:nvSpPr>
      <dsp:spPr>
        <a:xfrm>
          <a:off x="9487985" y="2428282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STAFF TRAINERS</a:t>
          </a:r>
        </a:p>
      </dsp:txBody>
      <dsp:txXfrm>
        <a:off x="9504913" y="2445210"/>
        <a:ext cx="833109" cy="544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52CEA-AB30-4CF6-A8A1-359E846FD0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D64B68-2523-4772-9191-D2C1779E03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F9950-FD0B-492B-8B97-C0ED4CD4F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7542A-47F4-42DA-82F3-B5A430333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2D4B6-879E-4B5D-ABB2-2B2EB1A32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6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3D4AB-20D0-4EEC-888B-CA02EE9D4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445BD-27A5-49D4-B2E7-C55B4E698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53177-5F17-48CE-BE62-F6C977374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D759C-BD7A-4FE4-80B6-ADA29B10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5FF1D-2723-487E-AF87-ED246857D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18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FA79A5-7689-47E5-B7F5-81698B292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25A48-52B0-42E8-99C3-1530EB42DB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A4E10-4DA2-4BF1-B8DC-968035640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3D82A-B25C-4A97-8B00-0686ACD42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E2A42-FE8A-4416-9F4F-9EF671AA7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9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3A5EC-4CEA-4599-AA36-C1F51E49F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48987-043F-4D4E-82AF-01E1DA1EE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B4B64-6F7B-4C86-802D-2C76B5021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0E9A3-4AF1-4C34-8DD3-4BA3A0BB1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597DE-4310-483E-A4FF-9492AB986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2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ACF11-4F14-47D1-BF77-113275580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EBF402-8BF9-4546-9846-E92FD9136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9F684-AEB3-430B-B73B-50FDF0957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53E2A-EEDC-4CD7-8CC7-F79F0915F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A023D-E306-4876-8EFB-2651AF156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14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24785-F8A1-425E-80FD-24764A69B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16CD3-6112-48CD-B755-A03DF8CC79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991791-DD7D-4E8A-8E36-7B3E8FFE5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3D3A78-47DB-4806-9316-5D558120A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EC0BD-7D2C-420F-BF33-4CC68A240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16E144-35A9-4ECF-B664-FD1140956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30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7B765-FBC0-4862-AF9D-3B6752796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F7BEEE-DB4A-44ED-9DB4-D5AC2CF57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1FCBCB-289B-42B9-BBF3-0D2224730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A3C66-937F-43A3-9A9B-656398417F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1AF4D8-3C92-45F7-B66A-86FAC54E86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927261-2E56-487C-B76C-809816224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3D4822-220C-49B7-8B91-A50C8E0B4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F4304A-F026-41F3-A8D3-BD9BD6F21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79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DF9FB-DDE0-4409-9D10-29D29FABB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C4307D-EF80-4043-AF7F-2D0BE8DCE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45159D-53A5-43E6-B0CF-AE34D0412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9F760F-D78E-4C3E-85C2-2857429EB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5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41026C-C42B-4BCE-BDF2-1543C304B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5C760B-DD0D-4432-86DC-4121D7001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666D3F-3D35-458A-BD03-FC2F33C4C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9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EA360-AF9C-41BF-BF1C-B6F902D46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87EE4-260A-4101-996C-95DCACC39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2859A8-1523-4CD7-BD21-7CBF2046D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2D96F7-5A19-43EB-A5CA-5D38823D7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7ADD4-1F47-4E49-8926-FFB9C4441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35299-059B-417C-8A91-9767B0F72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667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7BB86-C394-4EE0-B6F6-04D72A2B6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1A609E-1E71-4A68-8DD7-2CD07BF929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A5C4DF-3C81-4BCD-A59F-C11F2E386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DA1DD8-C5DE-420C-9B77-E18889ABF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B945E2-DCD6-4740-8BE8-995A5DD59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3AC0F3-7B50-495A-A0C1-E2CB1ED10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6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2677A-148C-43EC-B445-312F39E70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93E5-7AFD-4644-8AA2-502B9CCFE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1D0A2-192F-43E0-BE6E-FE71FC2C3D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B5E77-92CB-4980-BBAB-B7A0592E3EEC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607FFD-95E6-4D0D-99BD-28835250B4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65487-364C-488C-A4F4-1FBD72E100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9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7" descr="Organization Chart" title="SmartArt">
            <a:extLst>
              <a:ext uri="{FF2B5EF4-FFF2-40B4-BE49-F238E27FC236}">
                <a16:creationId xmlns:a16="http://schemas.microsoft.com/office/drawing/2014/main" id="{514E3989-A622-4524-A7AD-B6841C6BC3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2509036"/>
              </p:ext>
            </p:extLst>
          </p:nvPr>
        </p:nvGraphicFramePr>
        <p:xfrm>
          <a:off x="859536" y="307145"/>
          <a:ext cx="10826496" cy="62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9230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129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Corbel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Baker</dc:creator>
  <cp:lastModifiedBy>Lauren Dugger</cp:lastModifiedBy>
  <cp:revision>5</cp:revision>
  <cp:lastPrinted>2021-01-25T21:45:58Z</cp:lastPrinted>
  <dcterms:created xsi:type="dcterms:W3CDTF">2019-10-07T13:59:25Z</dcterms:created>
  <dcterms:modified xsi:type="dcterms:W3CDTF">2022-08-18T20:07:59Z</dcterms:modified>
</cp:coreProperties>
</file>